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71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8229600" cx="14630400"/>
  <p:notesSz cx="8229600" cy="14630400"/>
  <p:embeddedFontLst>
    <p:embeddedFont>
      <p:font typeface="Familjen Grotesk Medium"/>
      <p:regular r:id="rId33"/>
      <p:bold r:id="rId34"/>
      <p:italic r:id="rId35"/>
      <p:boldItalic r:id="rId36"/>
    </p:embeddedFont>
    <p:embeddedFont>
      <p:font typeface="Lato"/>
      <p:bold r:id="rId37"/>
      <p:boldItalic r:id="rId38"/>
    </p:embeddedFont>
    <p:embeddedFont>
      <p:font typeface="Familjen Grotesk"/>
      <p:regular r:id="rId39"/>
      <p:bold r:id="rId40"/>
      <p:italic r:id="rId41"/>
      <p:boldItalic r:id="rId42"/>
    </p:embeddedFont>
    <p:embeddedFont>
      <p:font typeface="Spectral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ghtIYRFsgQgnuormiO+qQz1agg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B7D876-6274-4DBB-BB5E-BEE0B7E7E5BD}">
  <a:tblStyle styleId="{04B7D876-6274-4DBB-BB5E-BEE0B7E7E5B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amiljenGrotesk-bold.fntdata"/><Relationship Id="rId42" Type="http://schemas.openxmlformats.org/officeDocument/2006/relationships/font" Target="fonts/FamiljenGrotesk-boldItalic.fntdata"/><Relationship Id="rId41" Type="http://schemas.openxmlformats.org/officeDocument/2006/relationships/font" Target="fonts/FamiljenGrotesk-italic.fntdata"/><Relationship Id="rId44" Type="http://schemas.openxmlformats.org/officeDocument/2006/relationships/font" Target="fonts/Spectral-bold.fntdata"/><Relationship Id="rId43" Type="http://schemas.openxmlformats.org/officeDocument/2006/relationships/font" Target="fonts/Spectral-regular.fntdata"/><Relationship Id="rId46" Type="http://schemas.openxmlformats.org/officeDocument/2006/relationships/font" Target="fonts/Spectral-boldItalic.fntdata"/><Relationship Id="rId45" Type="http://schemas.openxmlformats.org/officeDocument/2006/relationships/font" Target="fonts/Spectral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FamiljenGroteskMedium-regular.fntdata"/><Relationship Id="rId32" Type="http://schemas.openxmlformats.org/officeDocument/2006/relationships/slide" Target="slides/slide25.xml"/><Relationship Id="rId35" Type="http://schemas.openxmlformats.org/officeDocument/2006/relationships/font" Target="fonts/FamiljenGroteskMedium-italic.fntdata"/><Relationship Id="rId34" Type="http://schemas.openxmlformats.org/officeDocument/2006/relationships/font" Target="fonts/FamiljenGroteskMedium-bold.fntdata"/><Relationship Id="rId37" Type="http://schemas.openxmlformats.org/officeDocument/2006/relationships/font" Target="fonts/Lato-bold.fntdata"/><Relationship Id="rId36" Type="http://schemas.openxmlformats.org/officeDocument/2006/relationships/font" Target="fonts/FamiljenGroteskMedium-boldItalic.fntdata"/><Relationship Id="rId39" Type="http://schemas.openxmlformats.org/officeDocument/2006/relationships/font" Target="fonts/FamiljenGrotesk-regular.fntdata"/><Relationship Id="rId38" Type="http://schemas.openxmlformats.org/officeDocument/2006/relationships/font" Target="fonts/Lato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553de2151_0_589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553de2151_0_589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5553de2151_0_1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35553de2151_0_1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35553de2151_0_1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5553de2151_0_2387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5553de2151_0_2387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5553de2151_0_2392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5553de2151_0_239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5553de2151_0_2405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5553de2151_0_240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5553de2151_0_1797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5553de2151_0_1797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5553de2151_0_2382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5553de2151_0_238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5553de2151_0_4248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5553de2151_0_424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5553de2151_0_4836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5553de2151_0_483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5553de2151_0_4886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5553de2151_0_488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5553de2151_0_4893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5553de2151_0_489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5553de2151_0_4902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5553de2151_0_490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5553de2151_0_48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35553de2151_0_48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35553de2151_0_48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553de2151_0_50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35553de2151_0_50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35553de2151_0_50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5553de2151_0_50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35553de2151_0_50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35553de2151_0_50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553de2151_0_50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35553de2151_0_50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35553de2151_0_50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5553de2151_0_50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35553de2151_0_50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35553de2151_0_50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553de2151_0_50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35553de2151_0_50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35553de2151_0_50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553de2151_0_426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57" name="Google Shape;57;g35553de2151_0_426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8" name="Google Shape;58;g35553de2151_0_4262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553de2151_0_4266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61" name="Google Shape;61;g35553de2151_0_4266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553de2151_0_4269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64" name="Google Shape;64;g35553de2151_0_4269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g35553de2151_0_4269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553de2151_0_4273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68" name="Google Shape;68;g35553de2151_0_4273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69" name="Google Shape;69;g35553de2151_0_4273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0" name="Google Shape;70;g35553de2151_0_4273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553de2151_0_4278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73" name="Google Shape;73;g35553de2151_0_4278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553de2151_0_4281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76" name="Google Shape;76;g35553de2151_0_4281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7" name="Google Shape;77;g35553de2151_0_4281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553de2151_0_4285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80" name="Google Shape;80;g35553de2151_0_4285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553de2151_0_4288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35553de2151_0_4288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84" name="Google Shape;84;g35553de2151_0_4288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85" name="Google Shape;85;g35553de2151_0_4288"/>
          <p:cNvSpPr txBox="1"/>
          <p:nvPr>
            <p:ph idx="2" type="body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6" name="Google Shape;86;g35553de2151_0_4288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553de2151_0_4294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g35553de2151_0_4294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553de2151_0_4297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92" name="Google Shape;92;g35553de2151_0_4297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3" name="Google Shape;93;g35553de2151_0_4297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553de2151_0_4301"/>
          <p:cNvSpPr txBox="1"/>
          <p:nvPr>
            <p:ph type="title"/>
          </p:nvPr>
        </p:nvSpPr>
        <p:spPr>
          <a:xfrm>
            <a:off x="1083720" y="2932440"/>
            <a:ext cx="5147400" cy="23745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96" name="Google Shape;96;g35553de2151_0_4301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g35553de2151_0_4301"/>
          <p:cNvSpPr txBox="1"/>
          <p:nvPr>
            <p:ph idx="1" type="subTitle"/>
          </p:nvPr>
        </p:nvSpPr>
        <p:spPr>
          <a:xfrm>
            <a:off x="7050640" y="630000"/>
            <a:ext cx="7055400" cy="868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8" name="Google Shape;98;g35553de2151_0_4301"/>
          <p:cNvSpPr txBox="1"/>
          <p:nvPr>
            <p:ph idx="2" type="subTitle"/>
          </p:nvPr>
        </p:nvSpPr>
        <p:spPr>
          <a:xfrm>
            <a:off x="7050640" y="1842728"/>
            <a:ext cx="7055400" cy="868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9" name="Google Shape;99;g35553de2151_0_4301"/>
          <p:cNvSpPr txBox="1"/>
          <p:nvPr>
            <p:ph idx="3" type="subTitle"/>
          </p:nvPr>
        </p:nvSpPr>
        <p:spPr>
          <a:xfrm>
            <a:off x="7050640" y="5480912"/>
            <a:ext cx="7055400" cy="868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0" name="Google Shape;100;g35553de2151_0_4301"/>
          <p:cNvSpPr txBox="1"/>
          <p:nvPr>
            <p:ph idx="4" type="subTitle"/>
          </p:nvPr>
        </p:nvSpPr>
        <p:spPr>
          <a:xfrm>
            <a:off x="7050640" y="3055456"/>
            <a:ext cx="7055400" cy="868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1" name="Google Shape;101;g35553de2151_0_4301"/>
          <p:cNvSpPr txBox="1"/>
          <p:nvPr>
            <p:ph idx="5" type="subTitle"/>
          </p:nvPr>
        </p:nvSpPr>
        <p:spPr>
          <a:xfrm>
            <a:off x="7050640" y="6693640"/>
            <a:ext cx="7055400" cy="868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2" name="Google Shape;102;g35553de2151_0_4301"/>
          <p:cNvSpPr txBox="1"/>
          <p:nvPr>
            <p:ph idx="6" type="subTitle"/>
          </p:nvPr>
        </p:nvSpPr>
        <p:spPr>
          <a:xfrm>
            <a:off x="7050640" y="4268184"/>
            <a:ext cx="7055400" cy="868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553de2151_0_4310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105" name="Google Shape;105;g35553de2151_0_4310"/>
          <p:cNvSpPr txBox="1"/>
          <p:nvPr>
            <p:ph idx="1" type="body"/>
          </p:nvPr>
        </p:nvSpPr>
        <p:spPr>
          <a:xfrm>
            <a:off x="498720" y="1843960"/>
            <a:ext cx="71583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6" name="Google Shape;106;g35553de2151_0_4310"/>
          <p:cNvSpPr/>
          <p:nvPr>
            <p:ph idx="2" type="pic"/>
          </p:nvPr>
        </p:nvSpPr>
        <p:spPr>
          <a:xfrm>
            <a:off x="7987238" y="1844440"/>
            <a:ext cx="6144600" cy="5466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g35553de2151_0_4310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553de2151_0_4315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g35553de2151_0_4315"/>
          <p:cNvSpPr txBox="1"/>
          <p:nvPr>
            <p:ph type="title"/>
          </p:nvPr>
        </p:nvSpPr>
        <p:spPr>
          <a:xfrm>
            <a:off x="773080" y="720040"/>
            <a:ext cx="13095300" cy="1212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g35553de2151_0_4315"/>
          <p:cNvSpPr txBox="1"/>
          <p:nvPr>
            <p:ph idx="1" type="body"/>
          </p:nvPr>
        </p:nvSpPr>
        <p:spPr>
          <a:xfrm>
            <a:off x="773040" y="3580460"/>
            <a:ext cx="5791800" cy="3797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2" name="Google Shape;112;g35553de2151_0_4315"/>
          <p:cNvSpPr txBox="1"/>
          <p:nvPr>
            <p:ph idx="2" type="body"/>
          </p:nvPr>
        </p:nvSpPr>
        <p:spPr>
          <a:xfrm>
            <a:off x="8076800" y="3580460"/>
            <a:ext cx="5791800" cy="3797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3" name="Google Shape;113;g35553de2151_0_4315"/>
          <p:cNvSpPr txBox="1"/>
          <p:nvPr>
            <p:ph idx="3" type="subTitle"/>
          </p:nvPr>
        </p:nvSpPr>
        <p:spPr>
          <a:xfrm>
            <a:off x="773040" y="2137857"/>
            <a:ext cx="5791800" cy="868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4" name="Google Shape;114;g35553de2151_0_4315"/>
          <p:cNvSpPr txBox="1"/>
          <p:nvPr>
            <p:ph idx="4" type="subTitle"/>
          </p:nvPr>
        </p:nvSpPr>
        <p:spPr>
          <a:xfrm>
            <a:off x="8076800" y="2137857"/>
            <a:ext cx="5791800" cy="868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553de2151_0_4322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g35553de2151_0_4322"/>
          <p:cNvSpPr txBox="1"/>
          <p:nvPr>
            <p:ph idx="1" type="body"/>
          </p:nvPr>
        </p:nvSpPr>
        <p:spPr>
          <a:xfrm>
            <a:off x="773080" y="3868000"/>
            <a:ext cx="3928800" cy="3797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8" name="Google Shape;118;g35553de2151_0_4322"/>
          <p:cNvSpPr txBox="1"/>
          <p:nvPr>
            <p:ph idx="2" type="body"/>
          </p:nvPr>
        </p:nvSpPr>
        <p:spPr>
          <a:xfrm>
            <a:off x="5356360" y="3868000"/>
            <a:ext cx="3928800" cy="3797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9" name="Google Shape;119;g35553de2151_0_4322"/>
          <p:cNvSpPr txBox="1"/>
          <p:nvPr>
            <p:ph idx="3" type="body"/>
          </p:nvPr>
        </p:nvSpPr>
        <p:spPr>
          <a:xfrm>
            <a:off x="9939640" y="3868000"/>
            <a:ext cx="3928800" cy="3797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g35553de2151_0_4322"/>
          <p:cNvSpPr txBox="1"/>
          <p:nvPr>
            <p:ph type="title"/>
          </p:nvPr>
        </p:nvSpPr>
        <p:spPr>
          <a:xfrm>
            <a:off x="773080" y="720040"/>
            <a:ext cx="13095300" cy="1212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1" name="Google Shape;121;g35553de2151_0_4322"/>
          <p:cNvSpPr txBox="1"/>
          <p:nvPr>
            <p:ph idx="4" type="subTitle"/>
          </p:nvPr>
        </p:nvSpPr>
        <p:spPr>
          <a:xfrm>
            <a:off x="773080" y="2137840"/>
            <a:ext cx="3928800" cy="1245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2" name="Google Shape;122;g35553de2151_0_4322"/>
          <p:cNvSpPr txBox="1"/>
          <p:nvPr>
            <p:ph idx="5" type="subTitle"/>
          </p:nvPr>
        </p:nvSpPr>
        <p:spPr>
          <a:xfrm>
            <a:off x="5356360" y="2137840"/>
            <a:ext cx="3928800" cy="1245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3" name="Google Shape;123;g35553de2151_0_4322"/>
          <p:cNvSpPr txBox="1"/>
          <p:nvPr>
            <p:ph idx="6" type="subTitle"/>
          </p:nvPr>
        </p:nvSpPr>
        <p:spPr>
          <a:xfrm>
            <a:off x="9939640" y="2137840"/>
            <a:ext cx="3928800" cy="1245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553de2151_0_4331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g35553de2151_0_4331"/>
          <p:cNvSpPr txBox="1"/>
          <p:nvPr>
            <p:ph idx="1" type="body"/>
          </p:nvPr>
        </p:nvSpPr>
        <p:spPr>
          <a:xfrm>
            <a:off x="586760" y="2814549"/>
            <a:ext cx="6141600" cy="1821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7" name="Google Shape;127;g35553de2151_0_4331"/>
          <p:cNvSpPr txBox="1"/>
          <p:nvPr>
            <p:ph idx="2" type="body"/>
          </p:nvPr>
        </p:nvSpPr>
        <p:spPr>
          <a:xfrm>
            <a:off x="7901960" y="2814549"/>
            <a:ext cx="6141600" cy="1821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g35553de2151_0_4331"/>
          <p:cNvSpPr txBox="1"/>
          <p:nvPr>
            <p:ph idx="3" type="body"/>
          </p:nvPr>
        </p:nvSpPr>
        <p:spPr>
          <a:xfrm>
            <a:off x="586800" y="5837720"/>
            <a:ext cx="6141600" cy="1821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g35553de2151_0_4331"/>
          <p:cNvSpPr txBox="1"/>
          <p:nvPr>
            <p:ph idx="4" type="body"/>
          </p:nvPr>
        </p:nvSpPr>
        <p:spPr>
          <a:xfrm>
            <a:off x="7902000" y="5837720"/>
            <a:ext cx="6141600" cy="1821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0" name="Google Shape;130;g35553de2151_0_4331"/>
          <p:cNvSpPr txBox="1"/>
          <p:nvPr>
            <p:ph type="title"/>
          </p:nvPr>
        </p:nvSpPr>
        <p:spPr>
          <a:xfrm>
            <a:off x="586800" y="720040"/>
            <a:ext cx="13095300" cy="1212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g35553de2151_0_4331"/>
          <p:cNvSpPr txBox="1"/>
          <p:nvPr>
            <p:ph idx="5" type="subTitle"/>
          </p:nvPr>
        </p:nvSpPr>
        <p:spPr>
          <a:xfrm>
            <a:off x="586820" y="2044651"/>
            <a:ext cx="6141600" cy="769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2" name="Google Shape;132;g35553de2151_0_4331"/>
          <p:cNvSpPr txBox="1"/>
          <p:nvPr>
            <p:ph idx="6" type="subTitle"/>
          </p:nvPr>
        </p:nvSpPr>
        <p:spPr>
          <a:xfrm>
            <a:off x="7901980" y="2044651"/>
            <a:ext cx="6141600" cy="769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3" name="Google Shape;133;g35553de2151_0_4331"/>
          <p:cNvSpPr txBox="1"/>
          <p:nvPr>
            <p:ph idx="7" type="subTitle"/>
          </p:nvPr>
        </p:nvSpPr>
        <p:spPr>
          <a:xfrm>
            <a:off x="7902017" y="5067780"/>
            <a:ext cx="6141600" cy="769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4" name="Google Shape;134;g35553de2151_0_4331"/>
          <p:cNvSpPr txBox="1"/>
          <p:nvPr>
            <p:ph idx="8" type="subTitle"/>
          </p:nvPr>
        </p:nvSpPr>
        <p:spPr>
          <a:xfrm>
            <a:off x="586800" y="5067780"/>
            <a:ext cx="6141600" cy="769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553de2151_0_4342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137" name="Google Shape;137;g35553de2151_0_4342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g35553de2151_0_4342"/>
          <p:cNvSpPr/>
          <p:nvPr>
            <p:ph idx="2" type="pic"/>
          </p:nvPr>
        </p:nvSpPr>
        <p:spPr>
          <a:xfrm>
            <a:off x="498720" y="1872680"/>
            <a:ext cx="13632900" cy="558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553de2151_0_4346"/>
          <p:cNvSpPr txBox="1"/>
          <p:nvPr>
            <p:ph idx="1" type="body"/>
          </p:nvPr>
        </p:nvSpPr>
        <p:spPr>
          <a:xfrm>
            <a:off x="498720" y="6528360"/>
            <a:ext cx="6444000" cy="1481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141" name="Google Shape;141;g35553de2151_0_4346"/>
          <p:cNvSpPr/>
          <p:nvPr>
            <p:ph idx="2" type="pic"/>
          </p:nvPr>
        </p:nvSpPr>
        <p:spPr>
          <a:xfrm>
            <a:off x="7687720" y="1813280"/>
            <a:ext cx="6444000" cy="3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g35553de2151_0_4346"/>
          <p:cNvSpPr/>
          <p:nvPr>
            <p:ph idx="3" type="pic"/>
          </p:nvPr>
        </p:nvSpPr>
        <p:spPr>
          <a:xfrm>
            <a:off x="498760" y="1813280"/>
            <a:ext cx="6444000" cy="3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35553de2151_0_4346"/>
          <p:cNvSpPr txBox="1"/>
          <p:nvPr>
            <p:ph idx="4" type="body"/>
          </p:nvPr>
        </p:nvSpPr>
        <p:spPr>
          <a:xfrm>
            <a:off x="7687720" y="6528360"/>
            <a:ext cx="6444000" cy="1481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144" name="Google Shape;144;g35553de2151_0_4346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g35553de2151_0_4346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146" name="Google Shape;146;g35553de2151_0_4346"/>
          <p:cNvSpPr txBox="1"/>
          <p:nvPr>
            <p:ph idx="5" type="subTitle"/>
          </p:nvPr>
        </p:nvSpPr>
        <p:spPr>
          <a:xfrm>
            <a:off x="498760" y="5732640"/>
            <a:ext cx="6444000" cy="769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147" name="Google Shape;147;g35553de2151_0_4346"/>
          <p:cNvSpPr txBox="1"/>
          <p:nvPr>
            <p:ph idx="6" type="subTitle"/>
          </p:nvPr>
        </p:nvSpPr>
        <p:spPr>
          <a:xfrm>
            <a:off x="7687720" y="5732640"/>
            <a:ext cx="6444000" cy="769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553de2151_0_4355"/>
          <p:cNvSpPr txBox="1"/>
          <p:nvPr>
            <p:ph idx="1" type="body"/>
          </p:nvPr>
        </p:nvSpPr>
        <p:spPr>
          <a:xfrm>
            <a:off x="498720" y="6258720"/>
            <a:ext cx="4203300" cy="1629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150" name="Google Shape;150;g35553de2151_0_4355"/>
          <p:cNvSpPr/>
          <p:nvPr>
            <p:ph idx="2" type="pic"/>
          </p:nvPr>
        </p:nvSpPr>
        <p:spPr>
          <a:xfrm>
            <a:off x="9928360" y="1805320"/>
            <a:ext cx="4203300" cy="36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g35553de2151_0_4355"/>
          <p:cNvSpPr/>
          <p:nvPr>
            <p:ph idx="3" type="pic"/>
          </p:nvPr>
        </p:nvSpPr>
        <p:spPr>
          <a:xfrm>
            <a:off x="498760" y="1805320"/>
            <a:ext cx="4203300" cy="36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g35553de2151_0_4355"/>
          <p:cNvSpPr txBox="1"/>
          <p:nvPr>
            <p:ph idx="4" type="body"/>
          </p:nvPr>
        </p:nvSpPr>
        <p:spPr>
          <a:xfrm>
            <a:off x="9928360" y="6258720"/>
            <a:ext cx="4203300" cy="1629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153" name="Google Shape;153;g35553de2151_0_4355"/>
          <p:cNvSpPr/>
          <p:nvPr>
            <p:ph idx="5" type="pic"/>
          </p:nvPr>
        </p:nvSpPr>
        <p:spPr>
          <a:xfrm>
            <a:off x="5208400" y="1805320"/>
            <a:ext cx="4203300" cy="36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g35553de2151_0_4355"/>
          <p:cNvSpPr txBox="1"/>
          <p:nvPr>
            <p:ph idx="6" type="body"/>
          </p:nvPr>
        </p:nvSpPr>
        <p:spPr>
          <a:xfrm>
            <a:off x="5208400" y="6258720"/>
            <a:ext cx="4203300" cy="1629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155" name="Google Shape;155;g35553de2151_0_4355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g35553de2151_0_435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157" name="Google Shape;157;g35553de2151_0_4355"/>
          <p:cNvSpPr txBox="1"/>
          <p:nvPr>
            <p:ph idx="7" type="subTitle"/>
          </p:nvPr>
        </p:nvSpPr>
        <p:spPr>
          <a:xfrm>
            <a:off x="498760" y="5488800"/>
            <a:ext cx="4203300" cy="769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158" name="Google Shape;158;g35553de2151_0_4355"/>
          <p:cNvSpPr txBox="1"/>
          <p:nvPr>
            <p:ph idx="8" type="subTitle"/>
          </p:nvPr>
        </p:nvSpPr>
        <p:spPr>
          <a:xfrm>
            <a:off x="9928360" y="5488800"/>
            <a:ext cx="4203300" cy="769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159" name="Google Shape;159;g35553de2151_0_4355"/>
          <p:cNvSpPr txBox="1"/>
          <p:nvPr>
            <p:ph idx="9" type="subTitle"/>
          </p:nvPr>
        </p:nvSpPr>
        <p:spPr>
          <a:xfrm>
            <a:off x="5208400" y="5488800"/>
            <a:ext cx="4203300" cy="769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553de2151_0_4367"/>
          <p:cNvSpPr/>
          <p:nvPr>
            <p:ph idx="2" type="pic"/>
          </p:nvPr>
        </p:nvSpPr>
        <p:spPr>
          <a:xfrm>
            <a:off x="498720" y="712040"/>
            <a:ext cx="13632900" cy="67494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g35553de2151_0_4367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553de2151_0_4370"/>
          <p:cNvSpPr txBox="1"/>
          <p:nvPr>
            <p:ph idx="12" type="sldNum"/>
          </p:nvPr>
        </p:nvSpPr>
        <p:spPr>
          <a:xfrm>
            <a:off x="13555933" y="7461147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g35553de2151_0_4370"/>
          <p:cNvSpPr/>
          <p:nvPr>
            <p:ph idx="2" type="pic"/>
          </p:nvPr>
        </p:nvSpPr>
        <p:spPr>
          <a:xfrm>
            <a:off x="5423360" y="190260"/>
            <a:ext cx="2629800" cy="24561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g35553de2151_0_4370"/>
          <p:cNvSpPr/>
          <p:nvPr>
            <p:ph idx="3" type="pic"/>
          </p:nvPr>
        </p:nvSpPr>
        <p:spPr>
          <a:xfrm>
            <a:off x="8313496" y="190260"/>
            <a:ext cx="2629800" cy="2456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g35553de2151_0_4370"/>
          <p:cNvSpPr/>
          <p:nvPr>
            <p:ph idx="4" type="pic"/>
          </p:nvPr>
        </p:nvSpPr>
        <p:spPr>
          <a:xfrm>
            <a:off x="11203632" y="190260"/>
            <a:ext cx="2629800" cy="2456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g35553de2151_0_4370"/>
          <p:cNvSpPr/>
          <p:nvPr>
            <p:ph idx="5" type="pic"/>
          </p:nvPr>
        </p:nvSpPr>
        <p:spPr>
          <a:xfrm>
            <a:off x="5423340" y="2886739"/>
            <a:ext cx="2629800" cy="2456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35553de2151_0_4370"/>
          <p:cNvSpPr/>
          <p:nvPr>
            <p:ph idx="6" type="pic"/>
          </p:nvPr>
        </p:nvSpPr>
        <p:spPr>
          <a:xfrm>
            <a:off x="8313476" y="2886739"/>
            <a:ext cx="2629800" cy="245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g35553de2151_0_4370"/>
          <p:cNvSpPr/>
          <p:nvPr>
            <p:ph idx="7" type="pic"/>
          </p:nvPr>
        </p:nvSpPr>
        <p:spPr>
          <a:xfrm>
            <a:off x="11203612" y="2886739"/>
            <a:ext cx="2629800" cy="245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g35553de2151_0_4370"/>
          <p:cNvSpPr txBox="1"/>
          <p:nvPr>
            <p:ph type="title"/>
          </p:nvPr>
        </p:nvSpPr>
        <p:spPr>
          <a:xfrm>
            <a:off x="562480" y="712040"/>
            <a:ext cx="4155000" cy="2730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172" name="Google Shape;172;g35553de2151_0_4370"/>
          <p:cNvSpPr/>
          <p:nvPr>
            <p:ph idx="8" type="pic"/>
          </p:nvPr>
        </p:nvSpPr>
        <p:spPr>
          <a:xfrm>
            <a:off x="5423340" y="5583179"/>
            <a:ext cx="2629800" cy="245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g35553de2151_0_4370"/>
          <p:cNvSpPr/>
          <p:nvPr>
            <p:ph idx="9" type="pic"/>
          </p:nvPr>
        </p:nvSpPr>
        <p:spPr>
          <a:xfrm>
            <a:off x="8313476" y="5583179"/>
            <a:ext cx="2629800" cy="245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g35553de2151_0_4370"/>
          <p:cNvSpPr/>
          <p:nvPr>
            <p:ph idx="13" type="pic"/>
          </p:nvPr>
        </p:nvSpPr>
        <p:spPr>
          <a:xfrm>
            <a:off x="11203612" y="5583179"/>
            <a:ext cx="2629800" cy="245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8902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bg>
      <p:bgPr>
        <a:solidFill>
          <a:schemeClr val="l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553de2151_0_4382"/>
          <p:cNvSpPr txBox="1"/>
          <p:nvPr>
            <p:ph type="title"/>
          </p:nvPr>
        </p:nvSpPr>
        <p:spPr>
          <a:xfrm>
            <a:off x="2569400" y="536480"/>
            <a:ext cx="120609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177" name="Google Shape;177;g35553de2151_0_4382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g35553de2151_0_4382"/>
          <p:cNvSpPr/>
          <p:nvPr>
            <p:ph idx="2" type="pic"/>
          </p:nvPr>
        </p:nvSpPr>
        <p:spPr>
          <a:xfrm>
            <a:off x="-40" y="4667760"/>
            <a:ext cx="40071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g35553de2151_0_4382"/>
          <p:cNvSpPr/>
          <p:nvPr>
            <p:ph idx="3" type="pic"/>
          </p:nvPr>
        </p:nvSpPr>
        <p:spPr>
          <a:xfrm>
            <a:off x="9692640" y="1018000"/>
            <a:ext cx="4937700" cy="39513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g35553de2151_0_4382"/>
          <p:cNvSpPr/>
          <p:nvPr>
            <p:ph idx="4" type="pic"/>
          </p:nvPr>
        </p:nvSpPr>
        <p:spPr>
          <a:xfrm>
            <a:off x="9692640" y="6396880"/>
            <a:ext cx="1832700" cy="18327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g35553de2151_0_4382"/>
          <p:cNvSpPr txBox="1"/>
          <p:nvPr>
            <p:ph idx="5" type="title"/>
          </p:nvPr>
        </p:nvSpPr>
        <p:spPr>
          <a:xfrm>
            <a:off x="2569400" y="1862720"/>
            <a:ext cx="12060900" cy="234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g35553de2151_0_4382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g35553de2151_0_4382"/>
          <p:cNvSpPr txBox="1"/>
          <p:nvPr>
            <p:ph idx="6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2">
          <p15:clr>
            <a:srgbClr val="E46962"/>
          </p15:clr>
        </p15:guide>
        <p15:guide id="2" pos="460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Mission">
  <p:cSld name="CUSTOM">
    <p:bg>
      <p:bgPr>
        <a:solidFill>
          <a:schemeClr val="l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553de2151_0_4391"/>
          <p:cNvSpPr txBox="1"/>
          <p:nvPr>
            <p:ph idx="1" type="body"/>
          </p:nvPr>
        </p:nvSpPr>
        <p:spPr>
          <a:xfrm>
            <a:off x="2794355" y="2511360"/>
            <a:ext cx="6859200" cy="2965800"/>
          </a:xfrm>
          <a:prstGeom prst="rect">
            <a:avLst/>
          </a:prstGeom>
        </p:spPr>
        <p:txBody>
          <a:bodyPr anchorCtr="0" anchor="t" bIns="0" lIns="0" spcFirstLastPara="1" rIns="0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86" name="Google Shape;186;g35553de2151_0_4391"/>
          <p:cNvSpPr txBox="1"/>
          <p:nvPr>
            <p:ph idx="2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g35553de2151_0_4391"/>
          <p:cNvSpPr txBox="1"/>
          <p:nvPr>
            <p:ph idx="3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g35553de2151_0_4391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g35553de2151_0_4391"/>
          <p:cNvSpPr/>
          <p:nvPr>
            <p:ph idx="4" type="pic"/>
          </p:nvPr>
        </p:nvSpPr>
        <p:spPr>
          <a:xfrm>
            <a:off x="-40" y="4633640"/>
            <a:ext cx="2352900" cy="359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g35553de2151_0_4391"/>
          <p:cNvSpPr/>
          <p:nvPr>
            <p:ph idx="5" type="pic"/>
          </p:nvPr>
        </p:nvSpPr>
        <p:spPr>
          <a:xfrm>
            <a:off x="11260480" y="1140720"/>
            <a:ext cx="3370200" cy="4336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g35553de2151_0_4391"/>
          <p:cNvSpPr/>
          <p:nvPr>
            <p:ph idx="6" type="pic"/>
          </p:nvPr>
        </p:nvSpPr>
        <p:spPr>
          <a:xfrm>
            <a:off x="8517280" y="5477280"/>
            <a:ext cx="27432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g35553de2151_0_4391"/>
          <p:cNvSpPr txBox="1"/>
          <p:nvPr>
            <p:ph type="title"/>
          </p:nvPr>
        </p:nvSpPr>
        <p:spPr>
          <a:xfrm>
            <a:off x="2569400" y="536480"/>
            <a:ext cx="120609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TITLE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553de2151_0_4400"/>
          <p:cNvSpPr txBox="1"/>
          <p:nvPr>
            <p:ph type="title"/>
          </p:nvPr>
        </p:nvSpPr>
        <p:spPr>
          <a:xfrm>
            <a:off x="2569400" y="536480"/>
            <a:ext cx="120609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g35553de2151_0_4400"/>
          <p:cNvSpPr txBox="1"/>
          <p:nvPr>
            <p:ph idx="2" type="title"/>
          </p:nvPr>
        </p:nvSpPr>
        <p:spPr>
          <a:xfrm>
            <a:off x="2577560" y="2104560"/>
            <a:ext cx="10372200" cy="6124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96" name="Google Shape;196;g35553de2151_0_4400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g35553de2151_0_4400"/>
          <p:cNvSpPr txBox="1"/>
          <p:nvPr>
            <p:ph idx="3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g35553de2151_0_4400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3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CUSTOM_1_1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553de2151_0_4406"/>
          <p:cNvSpPr txBox="1"/>
          <p:nvPr>
            <p:ph idx="1" type="body"/>
          </p:nvPr>
        </p:nvSpPr>
        <p:spPr>
          <a:xfrm>
            <a:off x="2794360" y="1930200"/>
            <a:ext cx="6595200" cy="4023300"/>
          </a:xfrm>
          <a:prstGeom prst="rect">
            <a:avLst/>
          </a:prstGeom>
        </p:spPr>
        <p:txBody>
          <a:bodyPr anchorCtr="0" anchor="t" bIns="0" lIns="0" spcFirstLastPara="1" rIns="0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01" name="Google Shape;201;g35553de2151_0_4406"/>
          <p:cNvSpPr/>
          <p:nvPr>
            <p:ph idx="2" type="pic"/>
          </p:nvPr>
        </p:nvSpPr>
        <p:spPr>
          <a:xfrm>
            <a:off x="10302240" y="2472480"/>
            <a:ext cx="4328100" cy="574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g35553de2151_0_4406"/>
          <p:cNvSpPr/>
          <p:nvPr>
            <p:ph idx="3" type="pic"/>
          </p:nvPr>
        </p:nvSpPr>
        <p:spPr>
          <a:xfrm>
            <a:off x="4594800" y="5953760"/>
            <a:ext cx="4639200" cy="22758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g35553de2151_0_4406"/>
          <p:cNvSpPr txBox="1"/>
          <p:nvPr>
            <p:ph idx="4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g35553de2151_0_4406"/>
          <p:cNvSpPr txBox="1"/>
          <p:nvPr>
            <p:ph idx="5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g35553de2151_0_4406"/>
          <p:cNvSpPr txBox="1"/>
          <p:nvPr>
            <p:ph type="title"/>
          </p:nvPr>
        </p:nvSpPr>
        <p:spPr>
          <a:xfrm>
            <a:off x="117043" y="536480"/>
            <a:ext cx="14215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6" name="Google Shape;206;g35553de2151_0_4406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TITLE_36">
    <p:bg>
      <p:bgPr>
        <a:solidFill>
          <a:schemeClr val="l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553de2151_0_4414"/>
          <p:cNvSpPr txBox="1"/>
          <p:nvPr>
            <p:ph type="title"/>
          </p:nvPr>
        </p:nvSpPr>
        <p:spPr>
          <a:xfrm>
            <a:off x="2569400" y="536480"/>
            <a:ext cx="120609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209" name="Google Shape;209;g35553de2151_0_4414"/>
          <p:cNvSpPr txBox="1"/>
          <p:nvPr>
            <p:ph idx="2" type="title"/>
          </p:nvPr>
        </p:nvSpPr>
        <p:spPr>
          <a:xfrm>
            <a:off x="2569400" y="1740780"/>
            <a:ext cx="12060900" cy="234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210" name="Google Shape;210;g35553de2151_0_4414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g35553de2151_0_4414"/>
          <p:cNvSpPr txBox="1"/>
          <p:nvPr>
            <p:ph idx="3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g35553de2151_0_4414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g35553de2151_0_4414"/>
          <p:cNvSpPr/>
          <p:nvPr>
            <p:ph idx="4" type="pic"/>
          </p:nvPr>
        </p:nvSpPr>
        <p:spPr>
          <a:xfrm>
            <a:off x="11887200" y="5486400"/>
            <a:ext cx="2743200" cy="274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3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Overview">
  <p:cSld name="CUSTOM_5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553de2151_0_4421"/>
          <p:cNvSpPr/>
          <p:nvPr/>
        </p:nvSpPr>
        <p:spPr>
          <a:xfrm>
            <a:off x="365760" y="5037960"/>
            <a:ext cx="4464000" cy="28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6" name="Google Shape;216;g35553de2151_0_4421"/>
          <p:cNvSpPr/>
          <p:nvPr/>
        </p:nvSpPr>
        <p:spPr>
          <a:xfrm>
            <a:off x="5072880" y="5037960"/>
            <a:ext cx="4464000" cy="28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7" name="Google Shape;217;g35553de2151_0_4421"/>
          <p:cNvSpPr/>
          <p:nvPr/>
        </p:nvSpPr>
        <p:spPr>
          <a:xfrm>
            <a:off x="9780000" y="5037960"/>
            <a:ext cx="4464000" cy="28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8" name="Google Shape;218;g35553de2151_0_4421"/>
          <p:cNvSpPr/>
          <p:nvPr/>
        </p:nvSpPr>
        <p:spPr>
          <a:xfrm>
            <a:off x="9780000" y="1962360"/>
            <a:ext cx="4464000" cy="28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9" name="Google Shape;219;g35553de2151_0_4421"/>
          <p:cNvSpPr/>
          <p:nvPr/>
        </p:nvSpPr>
        <p:spPr>
          <a:xfrm>
            <a:off x="5072880" y="1962240"/>
            <a:ext cx="4464000" cy="28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0" name="Google Shape;220;g35553de2151_0_4421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g35553de2151_0_4421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g35553de2151_0_4421"/>
          <p:cNvSpPr txBox="1"/>
          <p:nvPr>
            <p:ph type="title"/>
          </p:nvPr>
        </p:nvSpPr>
        <p:spPr>
          <a:xfrm>
            <a:off x="117043" y="536480"/>
            <a:ext cx="14215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3" name="Google Shape;223;g35553de2151_0_4421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g35553de2151_0_4421"/>
          <p:cNvSpPr/>
          <p:nvPr/>
        </p:nvSpPr>
        <p:spPr>
          <a:xfrm>
            <a:off x="365760" y="1962360"/>
            <a:ext cx="4464000" cy="287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25" name="Google Shape;225;g35553de2151_0_4421"/>
          <p:cNvSpPr txBox="1"/>
          <p:nvPr>
            <p:ph idx="3" type="subTitle"/>
          </p:nvPr>
        </p:nvSpPr>
        <p:spPr>
          <a:xfrm>
            <a:off x="365760" y="1962240"/>
            <a:ext cx="4464000" cy="2871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26" name="Google Shape;226;g35553de2151_0_4421"/>
          <p:cNvSpPr txBox="1"/>
          <p:nvPr>
            <p:ph idx="4" type="subTitle"/>
          </p:nvPr>
        </p:nvSpPr>
        <p:spPr>
          <a:xfrm>
            <a:off x="514046" y="5203240"/>
            <a:ext cx="4168800" cy="11775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27" name="Google Shape;227;g35553de2151_0_4421"/>
          <p:cNvSpPr txBox="1"/>
          <p:nvPr>
            <p:ph idx="5" type="body"/>
          </p:nvPr>
        </p:nvSpPr>
        <p:spPr>
          <a:xfrm>
            <a:off x="514040" y="6040200"/>
            <a:ext cx="4168800" cy="1869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8" name="Google Shape;228;g35553de2151_0_4421"/>
          <p:cNvSpPr txBox="1"/>
          <p:nvPr>
            <p:ph idx="6" type="subTitle"/>
          </p:nvPr>
        </p:nvSpPr>
        <p:spPr>
          <a:xfrm>
            <a:off x="5220486" y="5203240"/>
            <a:ext cx="4168800" cy="11775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29" name="Google Shape;229;g35553de2151_0_4421"/>
          <p:cNvSpPr txBox="1"/>
          <p:nvPr>
            <p:ph idx="7" type="body"/>
          </p:nvPr>
        </p:nvSpPr>
        <p:spPr>
          <a:xfrm>
            <a:off x="5220480" y="6040200"/>
            <a:ext cx="4168800" cy="1869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0" name="Google Shape;230;g35553de2151_0_4421"/>
          <p:cNvSpPr txBox="1"/>
          <p:nvPr>
            <p:ph idx="8" type="subTitle"/>
          </p:nvPr>
        </p:nvSpPr>
        <p:spPr>
          <a:xfrm>
            <a:off x="9926926" y="5203240"/>
            <a:ext cx="4168800" cy="11775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31" name="Google Shape;231;g35553de2151_0_4421"/>
          <p:cNvSpPr txBox="1"/>
          <p:nvPr>
            <p:ph idx="9" type="body"/>
          </p:nvPr>
        </p:nvSpPr>
        <p:spPr>
          <a:xfrm>
            <a:off x="9926920" y="6040200"/>
            <a:ext cx="4168800" cy="1869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2" name="Google Shape;232;g35553de2151_0_4421"/>
          <p:cNvSpPr txBox="1"/>
          <p:nvPr>
            <p:ph idx="13" type="subTitle"/>
          </p:nvPr>
        </p:nvSpPr>
        <p:spPr>
          <a:xfrm>
            <a:off x="9926926" y="2119160"/>
            <a:ext cx="4168800" cy="11775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33" name="Google Shape;233;g35553de2151_0_4421"/>
          <p:cNvSpPr txBox="1"/>
          <p:nvPr>
            <p:ph idx="14" type="body"/>
          </p:nvPr>
        </p:nvSpPr>
        <p:spPr>
          <a:xfrm>
            <a:off x="9926920" y="2956120"/>
            <a:ext cx="4168800" cy="1869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4" name="Google Shape;234;g35553de2151_0_4421"/>
          <p:cNvSpPr txBox="1"/>
          <p:nvPr>
            <p:ph idx="15" type="subTitle"/>
          </p:nvPr>
        </p:nvSpPr>
        <p:spPr>
          <a:xfrm>
            <a:off x="5220486" y="2119160"/>
            <a:ext cx="4168800" cy="11775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35" name="Google Shape;235;g35553de2151_0_4421"/>
          <p:cNvSpPr txBox="1"/>
          <p:nvPr>
            <p:ph idx="16" type="body"/>
          </p:nvPr>
        </p:nvSpPr>
        <p:spPr>
          <a:xfrm>
            <a:off x="5220480" y="2956120"/>
            <a:ext cx="4168800" cy="1869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5">
          <p15:clr>
            <a:srgbClr val="E46962"/>
          </p15:clr>
        </p15:guide>
        <p15:guide id="2" pos="115">
          <p15:clr>
            <a:srgbClr val="E46962"/>
          </p15:clr>
        </p15:guide>
        <p15:guide id="3" orient="horz" pos="5069">
          <p15:clr>
            <a:srgbClr val="E46962"/>
          </p15:clr>
        </p15:guide>
        <p15:guide id="4" pos="764">
          <p15:clr>
            <a:srgbClr val="E46962"/>
          </p15:clr>
        </p15:guide>
        <p15:guide id="5" pos="879">
          <p15:clr>
            <a:srgbClr val="E46962"/>
          </p15:clr>
        </p15:guide>
        <p15:guide id="6" pos="1519">
          <p15:clr>
            <a:srgbClr val="E46962"/>
          </p15:clr>
        </p15:guide>
        <p15:guide id="7" pos="1635">
          <p15:clr>
            <a:srgbClr val="E46962"/>
          </p15:clr>
        </p15:guide>
        <p15:guide id="8" pos="2275">
          <p15:clr>
            <a:srgbClr val="E46962"/>
          </p15:clr>
        </p15:guide>
        <p15:guide id="9" pos="2390">
          <p15:clr>
            <a:srgbClr val="E46962"/>
          </p15:clr>
        </p15:guide>
        <p15:guide id="10" pos="3035">
          <p15:clr>
            <a:srgbClr val="E46962"/>
          </p15:clr>
        </p15:guide>
        <p15:guide id="11" pos="3150">
          <p15:clr>
            <a:srgbClr val="E46962"/>
          </p15:clr>
        </p15:guide>
        <p15:guide id="12" pos="3791">
          <p15:clr>
            <a:srgbClr val="E46962"/>
          </p15:clr>
        </p15:guide>
        <p15:guide id="13" pos="3906">
          <p15:clr>
            <a:srgbClr val="E46962"/>
          </p15:clr>
        </p15:guide>
        <p15:guide id="14" pos="4550">
          <p15:clr>
            <a:srgbClr val="E46962"/>
          </p15:clr>
        </p15:guide>
        <p15:guide id="15" pos="4666">
          <p15:clr>
            <a:srgbClr val="E46962"/>
          </p15:clr>
        </p15:guide>
        <p15:guide id="16" pos="5310">
          <p15:clr>
            <a:srgbClr val="E46962"/>
          </p15:clr>
        </p15:guide>
        <p15:guide id="17" pos="5425">
          <p15:clr>
            <a:srgbClr val="E46962"/>
          </p15:clr>
        </p15:guide>
        <p15:guide id="18" pos="6066">
          <p15:clr>
            <a:srgbClr val="E46962"/>
          </p15:clr>
        </p15:guide>
        <p15:guide id="19" pos="6181">
          <p15:clr>
            <a:srgbClr val="E46962"/>
          </p15:clr>
        </p15:guide>
        <p15:guide id="20" pos="6826">
          <p15:clr>
            <a:srgbClr val="E46962"/>
          </p15:clr>
        </p15:guide>
        <p15:guide id="21" pos="6941">
          <p15:clr>
            <a:srgbClr val="E46962"/>
          </p15:clr>
        </p15:guide>
        <p15:guide id="22" pos="7585">
          <p15:clr>
            <a:srgbClr val="E46962"/>
          </p15:clr>
        </p15:guide>
        <p15:guide id="23" pos="7701">
          <p15:clr>
            <a:srgbClr val="E46962"/>
          </p15:clr>
        </p15:guide>
        <p15:guide id="24" pos="8341">
          <p15:clr>
            <a:srgbClr val="E46962"/>
          </p15:clr>
        </p15:guide>
        <p15:guide id="25" pos="8456">
          <p15:clr>
            <a:srgbClr val="E46962"/>
          </p15:clr>
        </p15:guide>
        <p15:guide id="26" pos="9101">
          <p15:clr>
            <a:srgbClr val="E46962"/>
          </p15:clr>
        </p15:guide>
        <p15:guide id="27" orient="horz" pos="2592">
          <p15:clr>
            <a:srgbClr val="E46962"/>
          </p15:clr>
        </p15:guide>
        <p15:guide id="28" orient="horz" pos="941">
          <p15:clr>
            <a:srgbClr val="E46962"/>
          </p15:clr>
        </p15:guide>
        <p15:guide id="29" orient="horz" pos="1767">
          <p15:clr>
            <a:srgbClr val="E46962"/>
          </p15:clr>
        </p15:guide>
        <p15:guide id="30" orient="horz" pos="3418">
          <p15:clr>
            <a:srgbClr val="E46962"/>
          </p15:clr>
        </p15:guide>
        <p15:guide id="31" orient="horz" pos="4243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553de2151_0_4443"/>
          <p:cNvSpPr txBox="1"/>
          <p:nvPr>
            <p:ph idx="12" type="sldNum"/>
          </p:nvPr>
        </p:nvSpPr>
        <p:spPr>
          <a:xfrm>
            <a:off x="490873" y="34659"/>
            <a:ext cx="877800" cy="510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g35553de2151_0_4443"/>
          <p:cNvSpPr txBox="1"/>
          <p:nvPr/>
        </p:nvSpPr>
        <p:spPr>
          <a:xfrm>
            <a:off x="365760" y="34640"/>
            <a:ext cx="695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pg. </a:t>
            </a:r>
            <a:endParaRPr sz="14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39" name="Google Shape;239;g35553de2151_0_4443"/>
          <p:cNvSpPr txBox="1"/>
          <p:nvPr/>
        </p:nvSpPr>
        <p:spPr>
          <a:xfrm>
            <a:off x="2833920" y="34640"/>
            <a:ext cx="5089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14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40" name="Google Shape;240;g35553de2151_0_4443"/>
          <p:cNvSpPr txBox="1"/>
          <p:nvPr/>
        </p:nvSpPr>
        <p:spPr>
          <a:xfrm>
            <a:off x="12738000" y="34640"/>
            <a:ext cx="167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09.14.20XX</a:t>
            </a:r>
            <a:endParaRPr sz="14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napshot">
  <p:cSld name="CUSTOM_2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3de2151_0_4448"/>
          <p:cNvSpPr txBox="1"/>
          <p:nvPr>
            <p:ph idx="1" type="subTitle"/>
          </p:nvPr>
        </p:nvSpPr>
        <p:spPr>
          <a:xfrm>
            <a:off x="2833917" y="4839200"/>
            <a:ext cx="4154400" cy="1065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43" name="Google Shape;243;g35553de2151_0_4448"/>
          <p:cNvSpPr txBox="1"/>
          <p:nvPr>
            <p:ph idx="2" type="subTitle"/>
          </p:nvPr>
        </p:nvSpPr>
        <p:spPr>
          <a:xfrm>
            <a:off x="2833917" y="2823413"/>
            <a:ext cx="4154400" cy="1065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44" name="Google Shape;244;g35553de2151_0_4448"/>
          <p:cNvSpPr txBox="1"/>
          <p:nvPr>
            <p:ph idx="3" type="subTitle"/>
          </p:nvPr>
        </p:nvSpPr>
        <p:spPr>
          <a:xfrm>
            <a:off x="2833917" y="3770347"/>
            <a:ext cx="4154400" cy="1065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45" name="Google Shape;245;g35553de2151_0_4448"/>
          <p:cNvSpPr txBox="1"/>
          <p:nvPr>
            <p:ph idx="4" type="subTitle"/>
          </p:nvPr>
        </p:nvSpPr>
        <p:spPr>
          <a:xfrm>
            <a:off x="166480" y="2990600"/>
            <a:ext cx="3444900" cy="894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Spectral"/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46" name="Google Shape;246;g35553de2151_0_4448"/>
          <p:cNvSpPr txBox="1"/>
          <p:nvPr>
            <p:ph idx="5" type="subTitle"/>
          </p:nvPr>
        </p:nvSpPr>
        <p:spPr>
          <a:xfrm>
            <a:off x="166480" y="3943213"/>
            <a:ext cx="3444900" cy="894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Spectral"/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47" name="Google Shape;247;g35553de2151_0_4448"/>
          <p:cNvSpPr txBox="1"/>
          <p:nvPr>
            <p:ph idx="6" type="subTitle"/>
          </p:nvPr>
        </p:nvSpPr>
        <p:spPr>
          <a:xfrm>
            <a:off x="166480" y="5017747"/>
            <a:ext cx="3444900" cy="894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Spectral"/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48" name="Google Shape;248;g35553de2151_0_4448"/>
          <p:cNvSpPr txBox="1"/>
          <p:nvPr>
            <p:ph idx="7" type="subTitle"/>
          </p:nvPr>
        </p:nvSpPr>
        <p:spPr>
          <a:xfrm>
            <a:off x="150515" y="1945480"/>
            <a:ext cx="6521700" cy="516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Familjen Grotesk Medium"/>
              <a:buNone/>
              <a:defRPr sz="2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49" name="Google Shape;249;g35553de2151_0_4448"/>
          <p:cNvSpPr txBox="1"/>
          <p:nvPr>
            <p:ph idx="8" type="subTitle"/>
          </p:nvPr>
        </p:nvSpPr>
        <p:spPr>
          <a:xfrm>
            <a:off x="7443102" y="1945480"/>
            <a:ext cx="6521700" cy="516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Familjen Grotesk Medium"/>
              <a:buNone/>
              <a:defRPr sz="2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50" name="Google Shape;250;g35553de2151_0_4448"/>
          <p:cNvSpPr txBox="1"/>
          <p:nvPr>
            <p:ph idx="12" type="sldNum"/>
          </p:nvPr>
        </p:nvSpPr>
        <p:spPr>
          <a:xfrm>
            <a:off x="490873" y="34659"/>
            <a:ext cx="877800" cy="510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g35553de2151_0_4448"/>
          <p:cNvSpPr txBox="1"/>
          <p:nvPr/>
        </p:nvSpPr>
        <p:spPr>
          <a:xfrm>
            <a:off x="365760" y="34640"/>
            <a:ext cx="695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pg. </a:t>
            </a:r>
            <a:endParaRPr sz="14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52" name="Google Shape;252;g35553de2151_0_4448"/>
          <p:cNvSpPr txBox="1"/>
          <p:nvPr/>
        </p:nvSpPr>
        <p:spPr>
          <a:xfrm>
            <a:off x="2833920" y="34640"/>
            <a:ext cx="5089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14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53" name="Google Shape;253;g35553de2151_0_4448"/>
          <p:cNvSpPr txBox="1"/>
          <p:nvPr/>
        </p:nvSpPr>
        <p:spPr>
          <a:xfrm>
            <a:off x="12738000" y="34640"/>
            <a:ext cx="167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09.14.20XX</a:t>
            </a:r>
            <a:endParaRPr sz="14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54" name="Google Shape;254;g35553de2151_0_4448"/>
          <p:cNvSpPr txBox="1"/>
          <p:nvPr>
            <p:ph type="title"/>
          </p:nvPr>
        </p:nvSpPr>
        <p:spPr>
          <a:xfrm>
            <a:off x="117043" y="536480"/>
            <a:ext cx="14215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55" name="Google Shape;255;g35553de2151_0_4448"/>
          <p:cNvCxnSpPr/>
          <p:nvPr/>
        </p:nvCxnSpPr>
        <p:spPr>
          <a:xfrm>
            <a:off x="7224880" y="2189960"/>
            <a:ext cx="0" cy="5481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g35553de2151_0_4448"/>
          <p:cNvSpPr txBox="1"/>
          <p:nvPr>
            <p:ph idx="9" type="subTitle"/>
          </p:nvPr>
        </p:nvSpPr>
        <p:spPr>
          <a:xfrm>
            <a:off x="7483040" y="2990600"/>
            <a:ext cx="3444900" cy="894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Spectral"/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57" name="Google Shape;257;g35553de2151_0_4448"/>
          <p:cNvSpPr txBox="1"/>
          <p:nvPr>
            <p:ph idx="13" type="subTitle"/>
          </p:nvPr>
        </p:nvSpPr>
        <p:spPr>
          <a:xfrm>
            <a:off x="7483040" y="3943213"/>
            <a:ext cx="3444900" cy="894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Spectral"/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58" name="Google Shape;258;g35553de2151_0_4448"/>
          <p:cNvSpPr txBox="1"/>
          <p:nvPr>
            <p:ph idx="14" type="subTitle"/>
          </p:nvPr>
        </p:nvSpPr>
        <p:spPr>
          <a:xfrm>
            <a:off x="7483040" y="4895827"/>
            <a:ext cx="3444900" cy="894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Spectral"/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59" name="Google Shape;259;g35553de2151_0_4448"/>
          <p:cNvSpPr txBox="1"/>
          <p:nvPr>
            <p:ph idx="15" type="subTitle"/>
          </p:nvPr>
        </p:nvSpPr>
        <p:spPr>
          <a:xfrm>
            <a:off x="7483040" y="5848480"/>
            <a:ext cx="3444900" cy="894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Spectral"/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60" name="Google Shape;260;g35553de2151_0_4448"/>
          <p:cNvSpPr txBox="1"/>
          <p:nvPr>
            <p:ph idx="16" type="subTitle"/>
          </p:nvPr>
        </p:nvSpPr>
        <p:spPr>
          <a:xfrm>
            <a:off x="7483040" y="6923013"/>
            <a:ext cx="3444900" cy="894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Spectral"/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61" name="Google Shape;261;g35553de2151_0_4448"/>
          <p:cNvSpPr txBox="1"/>
          <p:nvPr>
            <p:ph idx="17" type="subTitle"/>
          </p:nvPr>
        </p:nvSpPr>
        <p:spPr>
          <a:xfrm>
            <a:off x="10258797" y="4741093"/>
            <a:ext cx="4154400" cy="1065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62" name="Google Shape;262;g35553de2151_0_4448"/>
          <p:cNvSpPr txBox="1"/>
          <p:nvPr>
            <p:ph idx="18" type="subTitle"/>
          </p:nvPr>
        </p:nvSpPr>
        <p:spPr>
          <a:xfrm>
            <a:off x="10258797" y="2823413"/>
            <a:ext cx="4154400" cy="1065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63" name="Google Shape;263;g35553de2151_0_4448"/>
          <p:cNvSpPr txBox="1"/>
          <p:nvPr>
            <p:ph idx="19" type="subTitle"/>
          </p:nvPr>
        </p:nvSpPr>
        <p:spPr>
          <a:xfrm>
            <a:off x="10258797" y="3782253"/>
            <a:ext cx="4154400" cy="1065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64" name="Google Shape;264;g35553de2151_0_4448"/>
          <p:cNvSpPr txBox="1"/>
          <p:nvPr>
            <p:ph idx="20" type="subTitle"/>
          </p:nvPr>
        </p:nvSpPr>
        <p:spPr>
          <a:xfrm>
            <a:off x="10258797" y="5699933"/>
            <a:ext cx="4154400" cy="1065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65" name="Google Shape;265;g35553de2151_0_4448"/>
          <p:cNvSpPr txBox="1"/>
          <p:nvPr>
            <p:ph idx="21" type="subTitle"/>
          </p:nvPr>
        </p:nvSpPr>
        <p:spPr>
          <a:xfrm>
            <a:off x="10258797" y="6780693"/>
            <a:ext cx="4154400" cy="1065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cxnSp>
        <p:nvCxnSpPr>
          <p:cNvPr id="266" name="Google Shape;266;g35553de2151_0_4448"/>
          <p:cNvCxnSpPr/>
          <p:nvPr/>
        </p:nvCxnSpPr>
        <p:spPr>
          <a:xfrm>
            <a:off x="320187" y="4943407"/>
            <a:ext cx="653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g35553de2151_0_4448"/>
          <p:cNvCxnSpPr/>
          <p:nvPr/>
        </p:nvCxnSpPr>
        <p:spPr>
          <a:xfrm>
            <a:off x="7658440" y="6852327"/>
            <a:ext cx="653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3226">
          <p15:clr>
            <a:srgbClr val="E46962"/>
          </p15:clr>
        </p15:guide>
        <p15:guide id="2" orient="horz" pos="2017">
          <p15:clr>
            <a:srgbClr val="E46962"/>
          </p15:clr>
        </p15:guide>
        <p15:guide id="3" orient="horz" pos="443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Executive Summary">
  <p:cSld name="TITLE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553de2151_0_4475"/>
          <p:cNvSpPr txBox="1"/>
          <p:nvPr>
            <p:ph idx="1" type="subTitle"/>
          </p:nvPr>
        </p:nvSpPr>
        <p:spPr>
          <a:xfrm>
            <a:off x="3176657" y="3716861"/>
            <a:ext cx="2531100" cy="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9pPr>
          </a:lstStyle>
          <a:p/>
        </p:txBody>
      </p:sp>
      <p:sp>
        <p:nvSpPr>
          <p:cNvPr id="270" name="Google Shape;270;g35553de2151_0_4475"/>
          <p:cNvSpPr txBox="1"/>
          <p:nvPr>
            <p:ph idx="2" type="subTitle"/>
          </p:nvPr>
        </p:nvSpPr>
        <p:spPr>
          <a:xfrm>
            <a:off x="3223215" y="4483911"/>
            <a:ext cx="2481600" cy="327300"/>
          </a:xfrm>
          <a:prstGeom prst="rect">
            <a:avLst/>
          </a:prstGeom>
        </p:spPr>
        <p:txBody>
          <a:bodyPr anchorCtr="0" anchor="t" bIns="0" lIns="0" spcFirstLastPara="1" rIns="1462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9pPr>
          </a:lstStyle>
          <a:p/>
        </p:txBody>
      </p:sp>
      <p:sp>
        <p:nvSpPr>
          <p:cNvPr id="271" name="Google Shape;271;g35553de2151_0_4475"/>
          <p:cNvSpPr txBox="1"/>
          <p:nvPr>
            <p:ph idx="3" type="subTitle"/>
          </p:nvPr>
        </p:nvSpPr>
        <p:spPr>
          <a:xfrm>
            <a:off x="302720" y="4765289"/>
            <a:ext cx="2531100" cy="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9pPr>
          </a:lstStyle>
          <a:p/>
        </p:txBody>
      </p:sp>
      <p:sp>
        <p:nvSpPr>
          <p:cNvPr id="272" name="Google Shape;272;g35553de2151_0_4475"/>
          <p:cNvSpPr txBox="1"/>
          <p:nvPr>
            <p:ph idx="4" type="body"/>
          </p:nvPr>
        </p:nvSpPr>
        <p:spPr>
          <a:xfrm>
            <a:off x="339957" y="1637756"/>
            <a:ext cx="5696700" cy="1583400"/>
          </a:xfrm>
          <a:prstGeom prst="rect">
            <a:avLst/>
          </a:prstGeom>
        </p:spPr>
        <p:txBody>
          <a:bodyPr anchorCtr="0" anchor="t" bIns="0" lIns="0" spcFirstLastPara="1" rIns="0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cxnSp>
        <p:nvCxnSpPr>
          <p:cNvPr id="273" name="Google Shape;273;g35553de2151_0_4475"/>
          <p:cNvCxnSpPr/>
          <p:nvPr/>
        </p:nvCxnSpPr>
        <p:spPr>
          <a:xfrm>
            <a:off x="363120" y="7416040"/>
            <a:ext cx="54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g35553de2151_0_4475"/>
          <p:cNvCxnSpPr/>
          <p:nvPr/>
        </p:nvCxnSpPr>
        <p:spPr>
          <a:xfrm>
            <a:off x="363120" y="6922960"/>
            <a:ext cx="54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g35553de2151_0_4475"/>
          <p:cNvSpPr/>
          <p:nvPr/>
        </p:nvSpPr>
        <p:spPr>
          <a:xfrm>
            <a:off x="11693137" y="6690320"/>
            <a:ext cx="2571300" cy="125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6" name="Google Shape;276;g35553de2151_0_4475"/>
          <p:cNvSpPr txBox="1"/>
          <p:nvPr>
            <p:ph idx="5" type="body"/>
          </p:nvPr>
        </p:nvSpPr>
        <p:spPr>
          <a:xfrm>
            <a:off x="11693140" y="6903761"/>
            <a:ext cx="2571300" cy="1034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77" name="Google Shape;277;g35553de2151_0_4475"/>
          <p:cNvSpPr txBox="1"/>
          <p:nvPr>
            <p:ph idx="6" type="subTitle"/>
          </p:nvPr>
        </p:nvSpPr>
        <p:spPr>
          <a:xfrm>
            <a:off x="11693141" y="6724869"/>
            <a:ext cx="2571300" cy="513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 sz="14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78" name="Google Shape;278;g35553de2151_0_4475"/>
          <p:cNvSpPr/>
          <p:nvPr/>
        </p:nvSpPr>
        <p:spPr>
          <a:xfrm>
            <a:off x="11693117" y="5320800"/>
            <a:ext cx="2571300" cy="125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9" name="Google Shape;279;g35553de2151_0_4475"/>
          <p:cNvSpPr txBox="1"/>
          <p:nvPr>
            <p:ph idx="7" type="body"/>
          </p:nvPr>
        </p:nvSpPr>
        <p:spPr>
          <a:xfrm>
            <a:off x="11693120" y="5534241"/>
            <a:ext cx="2571300" cy="1034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80" name="Google Shape;280;g35553de2151_0_4475"/>
          <p:cNvSpPr txBox="1"/>
          <p:nvPr>
            <p:ph idx="8" type="subTitle"/>
          </p:nvPr>
        </p:nvSpPr>
        <p:spPr>
          <a:xfrm>
            <a:off x="11693121" y="5355349"/>
            <a:ext cx="2571300" cy="513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 sz="14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81" name="Google Shape;281;g35553de2151_0_4475"/>
          <p:cNvSpPr/>
          <p:nvPr/>
        </p:nvSpPr>
        <p:spPr>
          <a:xfrm>
            <a:off x="6334637" y="6690320"/>
            <a:ext cx="2571300" cy="125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2" name="Google Shape;282;g35553de2151_0_4475"/>
          <p:cNvSpPr txBox="1"/>
          <p:nvPr>
            <p:ph idx="9" type="body"/>
          </p:nvPr>
        </p:nvSpPr>
        <p:spPr>
          <a:xfrm>
            <a:off x="6334640" y="6903761"/>
            <a:ext cx="2571300" cy="1034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83" name="Google Shape;283;g35553de2151_0_4475"/>
          <p:cNvSpPr/>
          <p:nvPr/>
        </p:nvSpPr>
        <p:spPr>
          <a:xfrm>
            <a:off x="6334640" y="5320812"/>
            <a:ext cx="2571300" cy="125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84" name="Google Shape;284;g35553de2151_0_4475"/>
          <p:cNvSpPr txBox="1"/>
          <p:nvPr>
            <p:ph idx="13" type="subTitle"/>
          </p:nvPr>
        </p:nvSpPr>
        <p:spPr>
          <a:xfrm>
            <a:off x="6334640" y="5320760"/>
            <a:ext cx="2571300" cy="12522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85" name="Google Shape;285;g35553de2151_0_4475"/>
          <p:cNvSpPr txBox="1"/>
          <p:nvPr>
            <p:ph idx="14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g35553de2151_0_4475"/>
          <p:cNvSpPr txBox="1"/>
          <p:nvPr>
            <p:ph idx="15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g35553de2151_0_4475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g35553de2151_0_4475"/>
          <p:cNvSpPr txBox="1"/>
          <p:nvPr>
            <p:ph type="title"/>
          </p:nvPr>
        </p:nvSpPr>
        <p:spPr>
          <a:xfrm>
            <a:off x="117043" y="536480"/>
            <a:ext cx="14215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89" name="Google Shape;289;g35553de2151_0_4475"/>
          <p:cNvCxnSpPr/>
          <p:nvPr/>
        </p:nvCxnSpPr>
        <p:spPr>
          <a:xfrm>
            <a:off x="6323840" y="190968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g35553de2151_0_4475"/>
          <p:cNvCxnSpPr/>
          <p:nvPr/>
        </p:nvCxnSpPr>
        <p:spPr>
          <a:xfrm>
            <a:off x="8113351" y="190968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g35553de2151_0_4475"/>
          <p:cNvCxnSpPr/>
          <p:nvPr/>
        </p:nvCxnSpPr>
        <p:spPr>
          <a:xfrm>
            <a:off x="9902862" y="190968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g35553de2151_0_4475"/>
          <p:cNvCxnSpPr/>
          <p:nvPr/>
        </p:nvCxnSpPr>
        <p:spPr>
          <a:xfrm>
            <a:off x="11692373" y="190968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g35553de2151_0_4475"/>
          <p:cNvCxnSpPr/>
          <p:nvPr/>
        </p:nvCxnSpPr>
        <p:spPr>
          <a:xfrm>
            <a:off x="13481884" y="190968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g35553de2151_0_4475"/>
          <p:cNvCxnSpPr/>
          <p:nvPr/>
        </p:nvCxnSpPr>
        <p:spPr>
          <a:xfrm>
            <a:off x="7218596" y="190968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g35553de2151_0_4475"/>
          <p:cNvCxnSpPr/>
          <p:nvPr/>
        </p:nvCxnSpPr>
        <p:spPr>
          <a:xfrm>
            <a:off x="9008107" y="190968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g35553de2151_0_4475"/>
          <p:cNvCxnSpPr/>
          <p:nvPr/>
        </p:nvCxnSpPr>
        <p:spPr>
          <a:xfrm>
            <a:off x="10797618" y="190968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g35553de2151_0_4475"/>
          <p:cNvCxnSpPr/>
          <p:nvPr/>
        </p:nvCxnSpPr>
        <p:spPr>
          <a:xfrm>
            <a:off x="12587129" y="190968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g35553de2151_0_4475"/>
          <p:cNvCxnSpPr/>
          <p:nvPr/>
        </p:nvCxnSpPr>
        <p:spPr>
          <a:xfrm>
            <a:off x="14376640" y="190968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g35553de2151_0_4475"/>
          <p:cNvCxnSpPr/>
          <p:nvPr/>
        </p:nvCxnSpPr>
        <p:spPr>
          <a:xfrm>
            <a:off x="1151040" y="6600760"/>
            <a:ext cx="0" cy="13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g35553de2151_0_4475"/>
          <p:cNvCxnSpPr/>
          <p:nvPr/>
        </p:nvCxnSpPr>
        <p:spPr>
          <a:xfrm>
            <a:off x="1934016" y="6600760"/>
            <a:ext cx="0" cy="13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g35553de2151_0_4475"/>
          <p:cNvCxnSpPr/>
          <p:nvPr/>
        </p:nvCxnSpPr>
        <p:spPr>
          <a:xfrm>
            <a:off x="2716992" y="6600760"/>
            <a:ext cx="0" cy="13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g35553de2151_0_4475"/>
          <p:cNvCxnSpPr/>
          <p:nvPr/>
        </p:nvCxnSpPr>
        <p:spPr>
          <a:xfrm>
            <a:off x="3499968" y="6600760"/>
            <a:ext cx="0" cy="13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g35553de2151_0_4475"/>
          <p:cNvSpPr/>
          <p:nvPr/>
        </p:nvSpPr>
        <p:spPr>
          <a:xfrm>
            <a:off x="367748" y="6600760"/>
            <a:ext cx="5481149" cy="1341752"/>
          </a:xfrm>
          <a:custGeom>
            <a:rect b="b" l="l" r="r" t="t"/>
            <a:pathLst>
              <a:path extrusionOk="0" h="148178" w="347018">
                <a:moveTo>
                  <a:pt x="0" y="0"/>
                </a:moveTo>
                <a:lnTo>
                  <a:pt x="0" y="148178"/>
                </a:lnTo>
                <a:lnTo>
                  <a:pt x="347018" y="148178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04" name="Google Shape;304;g35553de2151_0_4475"/>
          <p:cNvCxnSpPr/>
          <p:nvPr/>
        </p:nvCxnSpPr>
        <p:spPr>
          <a:xfrm>
            <a:off x="4282944" y="6600760"/>
            <a:ext cx="0" cy="13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g35553de2151_0_4475"/>
          <p:cNvCxnSpPr/>
          <p:nvPr/>
        </p:nvCxnSpPr>
        <p:spPr>
          <a:xfrm>
            <a:off x="5065920" y="6600760"/>
            <a:ext cx="0" cy="13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g35553de2151_0_4475"/>
          <p:cNvSpPr/>
          <p:nvPr/>
        </p:nvSpPr>
        <p:spPr>
          <a:xfrm>
            <a:off x="9013877" y="5320800"/>
            <a:ext cx="2571300" cy="125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07" name="Google Shape;307;g35553de2151_0_4475"/>
          <p:cNvSpPr txBox="1"/>
          <p:nvPr>
            <p:ph idx="16" type="body"/>
          </p:nvPr>
        </p:nvSpPr>
        <p:spPr>
          <a:xfrm>
            <a:off x="9013880" y="5534241"/>
            <a:ext cx="2571300" cy="1034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08" name="Google Shape;308;g35553de2151_0_4475"/>
          <p:cNvSpPr txBox="1"/>
          <p:nvPr>
            <p:ph idx="17" type="subTitle"/>
          </p:nvPr>
        </p:nvSpPr>
        <p:spPr>
          <a:xfrm>
            <a:off x="6334641" y="6724869"/>
            <a:ext cx="2571300" cy="513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 sz="14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309" name="Google Shape;309;g35553de2151_0_4475"/>
          <p:cNvSpPr txBox="1"/>
          <p:nvPr>
            <p:ph idx="18" type="subTitle"/>
          </p:nvPr>
        </p:nvSpPr>
        <p:spPr>
          <a:xfrm>
            <a:off x="9013881" y="5355349"/>
            <a:ext cx="2571300" cy="513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 sz="14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310" name="Google Shape;310;g35553de2151_0_4475"/>
          <p:cNvSpPr/>
          <p:nvPr/>
        </p:nvSpPr>
        <p:spPr>
          <a:xfrm>
            <a:off x="9013857" y="6690320"/>
            <a:ext cx="2571300" cy="125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11" name="Google Shape;311;g35553de2151_0_4475"/>
          <p:cNvSpPr txBox="1"/>
          <p:nvPr>
            <p:ph idx="19" type="body"/>
          </p:nvPr>
        </p:nvSpPr>
        <p:spPr>
          <a:xfrm>
            <a:off x="9013860" y="6903761"/>
            <a:ext cx="2571300" cy="1034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2" name="Google Shape;312;g35553de2151_0_4475"/>
          <p:cNvSpPr txBox="1"/>
          <p:nvPr>
            <p:ph idx="20" type="subTitle"/>
          </p:nvPr>
        </p:nvSpPr>
        <p:spPr>
          <a:xfrm>
            <a:off x="9013861" y="6724869"/>
            <a:ext cx="2571300" cy="513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 sz="14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313" name="Google Shape;313;g35553de2151_0_4475"/>
          <p:cNvSpPr txBox="1"/>
          <p:nvPr>
            <p:ph idx="21" type="subTitle"/>
          </p:nvPr>
        </p:nvSpPr>
        <p:spPr>
          <a:xfrm>
            <a:off x="6293440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9pPr>
          </a:lstStyle>
          <a:p/>
        </p:txBody>
      </p:sp>
      <p:sp>
        <p:nvSpPr>
          <p:cNvPr id="314" name="Google Shape;314;g35553de2151_0_4475"/>
          <p:cNvSpPr txBox="1"/>
          <p:nvPr>
            <p:ph idx="22" type="subTitle"/>
          </p:nvPr>
        </p:nvSpPr>
        <p:spPr>
          <a:xfrm>
            <a:off x="8083200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9pPr>
          </a:lstStyle>
          <a:p/>
        </p:txBody>
      </p:sp>
      <p:sp>
        <p:nvSpPr>
          <p:cNvPr id="315" name="Google Shape;315;g35553de2151_0_4475"/>
          <p:cNvSpPr txBox="1"/>
          <p:nvPr>
            <p:ph idx="23" type="subTitle"/>
          </p:nvPr>
        </p:nvSpPr>
        <p:spPr>
          <a:xfrm>
            <a:off x="11662180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9pPr>
          </a:lstStyle>
          <a:p/>
        </p:txBody>
      </p:sp>
      <p:sp>
        <p:nvSpPr>
          <p:cNvPr id="316" name="Google Shape;316;g35553de2151_0_4475"/>
          <p:cNvSpPr txBox="1"/>
          <p:nvPr>
            <p:ph idx="24" type="subTitle"/>
          </p:nvPr>
        </p:nvSpPr>
        <p:spPr>
          <a:xfrm>
            <a:off x="13451700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9pPr>
          </a:lstStyle>
          <a:p/>
        </p:txBody>
      </p:sp>
      <p:sp>
        <p:nvSpPr>
          <p:cNvPr id="317" name="Google Shape;317;g35553de2151_0_4475"/>
          <p:cNvSpPr txBox="1"/>
          <p:nvPr>
            <p:ph idx="25" type="subTitle"/>
          </p:nvPr>
        </p:nvSpPr>
        <p:spPr>
          <a:xfrm>
            <a:off x="9872660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9pPr>
          </a:lstStyle>
          <a:p/>
        </p:txBody>
      </p:sp>
      <p:sp>
        <p:nvSpPr>
          <p:cNvPr id="318" name="Google Shape;318;g35553de2151_0_4475"/>
          <p:cNvSpPr txBox="1"/>
          <p:nvPr>
            <p:ph idx="26" type="subTitle"/>
          </p:nvPr>
        </p:nvSpPr>
        <p:spPr>
          <a:xfrm>
            <a:off x="6314080" y="3538440"/>
            <a:ext cx="2543100" cy="738600"/>
          </a:xfrm>
          <a:prstGeom prst="rect">
            <a:avLst/>
          </a:prstGeom>
        </p:spPr>
        <p:txBody>
          <a:bodyPr anchorCtr="0" anchor="t" bIns="0" lIns="0" spcFirstLastPara="1" rIns="1462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9" name="Google Shape;319;g35553de2151_0_4475"/>
          <p:cNvSpPr txBox="1"/>
          <p:nvPr>
            <p:ph idx="27" type="subTitle"/>
          </p:nvPr>
        </p:nvSpPr>
        <p:spPr>
          <a:xfrm>
            <a:off x="8990720" y="3538420"/>
            <a:ext cx="2543100" cy="738600"/>
          </a:xfrm>
          <a:prstGeom prst="rect">
            <a:avLst/>
          </a:prstGeom>
        </p:spPr>
        <p:txBody>
          <a:bodyPr anchorCtr="0" anchor="t" bIns="0" lIns="0" spcFirstLastPara="1" rIns="1462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0" name="Google Shape;320;g35553de2151_0_4475"/>
          <p:cNvSpPr txBox="1"/>
          <p:nvPr>
            <p:ph idx="28" type="subTitle"/>
          </p:nvPr>
        </p:nvSpPr>
        <p:spPr>
          <a:xfrm>
            <a:off x="11684480" y="3538420"/>
            <a:ext cx="2543100" cy="738600"/>
          </a:xfrm>
          <a:prstGeom prst="rect">
            <a:avLst/>
          </a:prstGeom>
        </p:spPr>
        <p:txBody>
          <a:bodyPr anchorCtr="0" anchor="t" bIns="0" lIns="0" spcFirstLastPara="1" rIns="1462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1" name="Google Shape;321;g35553de2151_0_4475"/>
          <p:cNvSpPr txBox="1"/>
          <p:nvPr>
            <p:ph idx="29" type="subTitle"/>
          </p:nvPr>
        </p:nvSpPr>
        <p:spPr>
          <a:xfrm>
            <a:off x="9000480" y="3195967"/>
            <a:ext cx="2544900" cy="4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22" name="Google Shape;322;g35553de2151_0_4475"/>
          <p:cNvSpPr txBox="1"/>
          <p:nvPr>
            <p:ph idx="30" type="subTitle"/>
          </p:nvPr>
        </p:nvSpPr>
        <p:spPr>
          <a:xfrm>
            <a:off x="11677120" y="3195947"/>
            <a:ext cx="2544900" cy="4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23" name="Google Shape;323;g35553de2151_0_4475"/>
          <p:cNvSpPr txBox="1"/>
          <p:nvPr>
            <p:ph idx="31" type="subTitle"/>
          </p:nvPr>
        </p:nvSpPr>
        <p:spPr>
          <a:xfrm>
            <a:off x="6323840" y="3195967"/>
            <a:ext cx="2544900" cy="4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24" name="Google Shape;324;g35553de2151_0_4475"/>
          <p:cNvSpPr txBox="1"/>
          <p:nvPr>
            <p:ph idx="32" type="subTitle"/>
          </p:nvPr>
        </p:nvSpPr>
        <p:spPr>
          <a:xfrm>
            <a:off x="6302400" y="4475880"/>
            <a:ext cx="7950300" cy="4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9pPr>
          </a:lstStyle>
          <a:p/>
        </p:txBody>
      </p:sp>
      <p:sp>
        <p:nvSpPr>
          <p:cNvPr id="325" name="Google Shape;325;g35553de2151_0_4475"/>
          <p:cNvSpPr txBox="1"/>
          <p:nvPr>
            <p:ph idx="33" type="subTitle"/>
          </p:nvPr>
        </p:nvSpPr>
        <p:spPr>
          <a:xfrm>
            <a:off x="6314080" y="4912240"/>
            <a:ext cx="7950300" cy="327300"/>
          </a:xfrm>
          <a:prstGeom prst="rect">
            <a:avLst/>
          </a:prstGeom>
        </p:spPr>
        <p:txBody>
          <a:bodyPr anchorCtr="0" anchor="t" bIns="0" lIns="0" spcFirstLastPara="1" rIns="1462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6" name="Google Shape;326;g35553de2151_0_4475"/>
          <p:cNvSpPr txBox="1"/>
          <p:nvPr>
            <p:ph idx="34" type="subTitle"/>
          </p:nvPr>
        </p:nvSpPr>
        <p:spPr>
          <a:xfrm>
            <a:off x="352240" y="6122997"/>
            <a:ext cx="5481600" cy="4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9pPr>
          </a:lstStyle>
          <a:p/>
        </p:txBody>
      </p:sp>
      <p:sp>
        <p:nvSpPr>
          <p:cNvPr id="327" name="Google Shape;327;g35553de2151_0_4475"/>
          <p:cNvSpPr txBox="1"/>
          <p:nvPr>
            <p:ph idx="35" type="subTitle"/>
          </p:nvPr>
        </p:nvSpPr>
        <p:spPr>
          <a:xfrm>
            <a:off x="349278" y="5532338"/>
            <a:ext cx="2481600" cy="327300"/>
          </a:xfrm>
          <a:prstGeom prst="rect">
            <a:avLst/>
          </a:prstGeom>
        </p:spPr>
        <p:txBody>
          <a:bodyPr anchorCtr="0" anchor="t" bIns="0" lIns="0" spcFirstLastPara="1" rIns="1462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9pPr>
          </a:lstStyle>
          <a:p/>
        </p:txBody>
      </p:sp>
      <p:sp>
        <p:nvSpPr>
          <p:cNvPr id="328" name="Google Shape;328;g35553de2151_0_4475"/>
          <p:cNvSpPr txBox="1"/>
          <p:nvPr>
            <p:ph idx="36" type="subTitle"/>
          </p:nvPr>
        </p:nvSpPr>
        <p:spPr>
          <a:xfrm>
            <a:off x="302720" y="3716861"/>
            <a:ext cx="2531100" cy="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9pPr>
          </a:lstStyle>
          <a:p/>
        </p:txBody>
      </p:sp>
      <p:sp>
        <p:nvSpPr>
          <p:cNvPr id="329" name="Google Shape;329;g35553de2151_0_4475"/>
          <p:cNvSpPr txBox="1"/>
          <p:nvPr>
            <p:ph idx="37" type="subTitle"/>
          </p:nvPr>
        </p:nvSpPr>
        <p:spPr>
          <a:xfrm>
            <a:off x="349278" y="4483911"/>
            <a:ext cx="2481600" cy="327300"/>
          </a:xfrm>
          <a:prstGeom prst="rect">
            <a:avLst/>
          </a:prstGeom>
        </p:spPr>
        <p:txBody>
          <a:bodyPr anchorCtr="0" anchor="t" bIns="0" lIns="0" spcFirstLastPara="1" rIns="1462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9pPr>
          </a:lstStyle>
          <a:p/>
        </p:txBody>
      </p:sp>
      <p:sp>
        <p:nvSpPr>
          <p:cNvPr id="330" name="Google Shape;330;g35553de2151_0_4475"/>
          <p:cNvSpPr txBox="1"/>
          <p:nvPr>
            <p:ph idx="38" type="subTitle"/>
          </p:nvPr>
        </p:nvSpPr>
        <p:spPr>
          <a:xfrm>
            <a:off x="352240" y="3444761"/>
            <a:ext cx="5481600" cy="4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Familjen Grotesk"/>
              <a:buNone/>
              <a:defRPr b="1" sz="2900"/>
            </a:lvl9pPr>
          </a:lstStyle>
          <a:p/>
        </p:txBody>
      </p:sp>
      <p:sp>
        <p:nvSpPr>
          <p:cNvPr id="331" name="Google Shape;331;g35553de2151_0_4475"/>
          <p:cNvSpPr txBox="1"/>
          <p:nvPr>
            <p:ph idx="39" type="subTitle"/>
          </p:nvPr>
        </p:nvSpPr>
        <p:spPr>
          <a:xfrm>
            <a:off x="3176657" y="4765289"/>
            <a:ext cx="2531100" cy="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Font typeface="Familjen Grotesk"/>
              <a:buNone/>
              <a:defRPr sz="5800"/>
            </a:lvl9pPr>
          </a:lstStyle>
          <a:p/>
        </p:txBody>
      </p:sp>
      <p:sp>
        <p:nvSpPr>
          <p:cNvPr id="332" name="Google Shape;332;g35553de2151_0_4475"/>
          <p:cNvSpPr txBox="1"/>
          <p:nvPr>
            <p:ph idx="40" type="subTitle"/>
          </p:nvPr>
        </p:nvSpPr>
        <p:spPr>
          <a:xfrm>
            <a:off x="3223215" y="5532338"/>
            <a:ext cx="2481600" cy="327300"/>
          </a:xfrm>
          <a:prstGeom prst="rect">
            <a:avLst/>
          </a:prstGeom>
        </p:spPr>
        <p:txBody>
          <a:bodyPr anchorCtr="0" anchor="t" bIns="0" lIns="0" spcFirstLastPara="1" rIns="1462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Familjen Grotesk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4">
    <p:bg>
      <p:bgPr>
        <a:solidFill>
          <a:schemeClr val="dk2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553de2151_0_4540"/>
          <p:cNvSpPr txBox="1"/>
          <p:nvPr/>
        </p:nvSpPr>
        <p:spPr>
          <a:xfrm>
            <a:off x="242400" y="-239421"/>
            <a:ext cx="23658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0">
                <a:solidFill>
                  <a:schemeClr val="accent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b="1" sz="23000">
              <a:solidFill>
                <a:schemeClr val="accent2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35" name="Google Shape;335;g35553de2151_0_4540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g35553de2151_0_4540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g35553de2151_0_4540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g35553de2151_0_4540"/>
          <p:cNvSpPr txBox="1"/>
          <p:nvPr>
            <p:ph idx="3" type="body"/>
          </p:nvPr>
        </p:nvSpPr>
        <p:spPr>
          <a:xfrm>
            <a:off x="2662470" y="559640"/>
            <a:ext cx="11044800" cy="5892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5969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800"/>
            </a:lvl1pPr>
            <a:lvl2pPr indent="-5969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2pPr>
            <a:lvl3pPr indent="-5969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3pPr>
            <a:lvl4pPr indent="-5969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800"/>
            </a:lvl4pPr>
            <a:lvl5pPr indent="-5969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5pPr>
            <a:lvl6pPr indent="-5969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6pPr>
            <a:lvl7pPr indent="-5969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800"/>
            </a:lvl7pPr>
            <a:lvl8pPr indent="-5969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8pPr>
            <a:lvl9pPr indent="-5969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9pPr>
          </a:lstStyle>
          <a:p/>
        </p:txBody>
      </p:sp>
      <p:sp>
        <p:nvSpPr>
          <p:cNvPr id="339" name="Google Shape;339;g35553de2151_0_4540"/>
          <p:cNvSpPr txBox="1"/>
          <p:nvPr>
            <p:ph idx="4" type="subTitle"/>
          </p:nvPr>
        </p:nvSpPr>
        <p:spPr>
          <a:xfrm>
            <a:off x="2662480" y="7149280"/>
            <a:ext cx="8783400" cy="640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A7B17"/>
          </p15:clr>
        </p15:guide>
        <p15:guide id="2" pos="4464">
          <p15:clr>
            <a:srgbClr val="FA7B17"/>
          </p15:clr>
        </p15:guide>
        <p15:guide id="3" pos="4752">
          <p15:clr>
            <a:srgbClr val="FA7B17"/>
          </p15:clr>
        </p15:guide>
        <p15:guide id="4" pos="8928">
          <p15:clr>
            <a:srgbClr val="FA7B17"/>
          </p15:clr>
        </p15:guide>
        <p15:guide id="5" orient="horz" pos="288">
          <p15:clr>
            <a:srgbClr val="FA7B17"/>
          </p15:clr>
        </p15:guide>
        <p15:guide id="6" orient="horz" pos="446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4_1">
    <p:bg>
      <p:bgPr>
        <a:solidFill>
          <a:schemeClr val="dk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553de2151_0_4547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g35553de2151_0_4547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g35553de2151_0_4547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g35553de2151_0_4547"/>
          <p:cNvSpPr txBox="1"/>
          <p:nvPr>
            <p:ph type="title"/>
          </p:nvPr>
        </p:nvSpPr>
        <p:spPr>
          <a:xfrm>
            <a:off x="117043" y="536480"/>
            <a:ext cx="14215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5" name="Google Shape;345;g35553de2151_0_4547"/>
          <p:cNvCxnSpPr/>
          <p:nvPr/>
        </p:nvCxnSpPr>
        <p:spPr>
          <a:xfrm>
            <a:off x="375680" y="1909680"/>
            <a:ext cx="0" cy="59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g35553de2151_0_4547"/>
          <p:cNvCxnSpPr/>
          <p:nvPr/>
        </p:nvCxnSpPr>
        <p:spPr>
          <a:xfrm>
            <a:off x="2358400" y="1909680"/>
            <a:ext cx="0" cy="59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g35553de2151_0_4547"/>
          <p:cNvCxnSpPr/>
          <p:nvPr/>
        </p:nvCxnSpPr>
        <p:spPr>
          <a:xfrm>
            <a:off x="4341120" y="1909680"/>
            <a:ext cx="0" cy="59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g35553de2151_0_4547"/>
          <p:cNvCxnSpPr/>
          <p:nvPr/>
        </p:nvCxnSpPr>
        <p:spPr>
          <a:xfrm>
            <a:off x="6323840" y="1909680"/>
            <a:ext cx="0" cy="59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g35553de2151_0_4547"/>
          <p:cNvCxnSpPr/>
          <p:nvPr/>
        </p:nvCxnSpPr>
        <p:spPr>
          <a:xfrm>
            <a:off x="8306560" y="1909680"/>
            <a:ext cx="0" cy="59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g35553de2151_0_4547"/>
          <p:cNvCxnSpPr/>
          <p:nvPr/>
        </p:nvCxnSpPr>
        <p:spPr>
          <a:xfrm>
            <a:off x="10289280" y="1909680"/>
            <a:ext cx="0" cy="59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g35553de2151_0_4547"/>
          <p:cNvCxnSpPr/>
          <p:nvPr/>
        </p:nvCxnSpPr>
        <p:spPr>
          <a:xfrm>
            <a:off x="12272000" y="1909680"/>
            <a:ext cx="0" cy="59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g35553de2151_0_4547"/>
          <p:cNvCxnSpPr/>
          <p:nvPr/>
        </p:nvCxnSpPr>
        <p:spPr>
          <a:xfrm>
            <a:off x="14254720" y="1909680"/>
            <a:ext cx="0" cy="59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g35553de2151_0_4547"/>
          <p:cNvSpPr txBox="1"/>
          <p:nvPr>
            <p:ph idx="3" type="body"/>
          </p:nvPr>
        </p:nvSpPr>
        <p:spPr>
          <a:xfrm>
            <a:off x="8275839" y="559640"/>
            <a:ext cx="5955000" cy="1131300"/>
          </a:xfrm>
          <a:prstGeom prst="rect">
            <a:avLst/>
          </a:prstGeom>
        </p:spPr>
        <p:txBody>
          <a:bodyPr anchorCtr="0" anchor="t" bIns="0" lIns="0" spcFirstLastPara="1" rIns="0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g35553de2151_0_4547"/>
          <p:cNvSpPr txBox="1"/>
          <p:nvPr>
            <p:ph idx="4" type="subTitle"/>
          </p:nvPr>
        </p:nvSpPr>
        <p:spPr>
          <a:xfrm>
            <a:off x="6293440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g35553de2151_0_4547"/>
          <p:cNvSpPr txBox="1"/>
          <p:nvPr>
            <p:ph idx="5" type="subTitle"/>
          </p:nvPr>
        </p:nvSpPr>
        <p:spPr>
          <a:xfrm>
            <a:off x="8279208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g35553de2151_0_4547"/>
          <p:cNvSpPr txBox="1"/>
          <p:nvPr>
            <p:ph idx="6" type="subTitle"/>
          </p:nvPr>
        </p:nvSpPr>
        <p:spPr>
          <a:xfrm>
            <a:off x="4307671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g35553de2151_0_4547"/>
          <p:cNvSpPr txBox="1"/>
          <p:nvPr>
            <p:ph idx="7" type="subTitle"/>
          </p:nvPr>
        </p:nvSpPr>
        <p:spPr>
          <a:xfrm>
            <a:off x="2327978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g35553de2151_0_4547"/>
          <p:cNvSpPr txBox="1"/>
          <p:nvPr>
            <p:ph idx="8" type="subTitle"/>
          </p:nvPr>
        </p:nvSpPr>
        <p:spPr>
          <a:xfrm>
            <a:off x="330058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g35553de2151_0_4547"/>
          <p:cNvSpPr txBox="1"/>
          <p:nvPr>
            <p:ph idx="9" type="subTitle"/>
          </p:nvPr>
        </p:nvSpPr>
        <p:spPr>
          <a:xfrm>
            <a:off x="10260734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g35553de2151_0_4547"/>
          <p:cNvSpPr txBox="1"/>
          <p:nvPr>
            <p:ph idx="13" type="subTitle"/>
          </p:nvPr>
        </p:nvSpPr>
        <p:spPr>
          <a:xfrm>
            <a:off x="12242254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A7B17"/>
          </p15:clr>
        </p15:guide>
        <p15:guide id="2" pos="4464">
          <p15:clr>
            <a:srgbClr val="FA7B17"/>
          </p15:clr>
        </p15:guide>
        <p15:guide id="3" pos="4752">
          <p15:clr>
            <a:srgbClr val="FA7B17"/>
          </p15:clr>
        </p15:guide>
        <p15:guide id="4" pos="8928">
          <p15:clr>
            <a:srgbClr val="FA7B17"/>
          </p15:clr>
        </p15:guide>
        <p15:guide id="5" orient="horz" pos="288">
          <p15:clr>
            <a:srgbClr val="FA7B17"/>
          </p15:clr>
        </p15:guide>
        <p15:guide id="6" orient="horz" pos="446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hart">
  <p:cSld name="BLANK_1_5"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553de2151_0_4568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g35553de2151_0_4568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g35553de2151_0_4568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g35553de2151_0_4568"/>
          <p:cNvSpPr txBox="1"/>
          <p:nvPr>
            <p:ph type="title"/>
          </p:nvPr>
        </p:nvSpPr>
        <p:spPr>
          <a:xfrm>
            <a:off x="117043" y="536480"/>
            <a:ext cx="7117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366" name="Google Shape;366;g35553de2151_0_4568"/>
          <p:cNvGrpSpPr/>
          <p:nvPr/>
        </p:nvGrpSpPr>
        <p:grpSpPr>
          <a:xfrm>
            <a:off x="374840" y="1909320"/>
            <a:ext cx="13892640" cy="5927120"/>
            <a:chOff x="234275" y="1193325"/>
            <a:chExt cx="8682900" cy="3704450"/>
          </a:xfrm>
        </p:grpSpPr>
        <p:cxnSp>
          <p:nvCxnSpPr>
            <p:cNvPr id="367" name="Google Shape;367;g35553de2151_0_4568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g35553de2151_0_4568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g35553de2151_0_4568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" name="Google Shape;370;g35553de2151_0_4568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71" name="Google Shape;371;g35553de2151_0_4568"/>
          <p:cNvSpPr txBox="1"/>
          <p:nvPr>
            <p:ph idx="3" type="body"/>
          </p:nvPr>
        </p:nvSpPr>
        <p:spPr>
          <a:xfrm>
            <a:off x="8275839" y="559640"/>
            <a:ext cx="5955000" cy="1131300"/>
          </a:xfrm>
          <a:prstGeom prst="rect">
            <a:avLst/>
          </a:prstGeom>
        </p:spPr>
        <p:txBody>
          <a:bodyPr anchorCtr="0" anchor="t" bIns="0" lIns="0" spcFirstLastPara="1" rIns="0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72" name="Google Shape;372;g35553de2151_0_4568"/>
          <p:cNvSpPr txBox="1"/>
          <p:nvPr>
            <p:ph idx="4" type="subTitle"/>
          </p:nvPr>
        </p:nvSpPr>
        <p:spPr>
          <a:xfrm>
            <a:off x="332760" y="1705240"/>
            <a:ext cx="12810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g35553de2151_0_4568"/>
          <p:cNvSpPr txBox="1"/>
          <p:nvPr>
            <p:ph idx="5" type="subTitle"/>
          </p:nvPr>
        </p:nvSpPr>
        <p:spPr>
          <a:xfrm>
            <a:off x="332760" y="2884845"/>
            <a:ext cx="12810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g35553de2151_0_4568"/>
          <p:cNvSpPr txBox="1"/>
          <p:nvPr>
            <p:ph idx="6" type="subTitle"/>
          </p:nvPr>
        </p:nvSpPr>
        <p:spPr>
          <a:xfrm>
            <a:off x="332760" y="4424073"/>
            <a:ext cx="12810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g35553de2151_0_4568"/>
          <p:cNvSpPr txBox="1"/>
          <p:nvPr>
            <p:ph idx="7" type="subTitle"/>
          </p:nvPr>
        </p:nvSpPr>
        <p:spPr>
          <a:xfrm>
            <a:off x="332760" y="5988920"/>
            <a:ext cx="12810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g35553de2151_0_4568"/>
          <p:cNvSpPr txBox="1"/>
          <p:nvPr>
            <p:ph idx="8" type="subTitle"/>
          </p:nvPr>
        </p:nvSpPr>
        <p:spPr>
          <a:xfrm>
            <a:off x="2651083" y="7319160"/>
            <a:ext cx="1281000" cy="395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g35553de2151_0_4568"/>
          <p:cNvSpPr txBox="1"/>
          <p:nvPr>
            <p:ph idx="9" type="subTitle"/>
          </p:nvPr>
        </p:nvSpPr>
        <p:spPr>
          <a:xfrm>
            <a:off x="5121088" y="7319160"/>
            <a:ext cx="1281000" cy="395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g35553de2151_0_4568"/>
          <p:cNvSpPr txBox="1"/>
          <p:nvPr>
            <p:ph idx="13" type="subTitle"/>
          </p:nvPr>
        </p:nvSpPr>
        <p:spPr>
          <a:xfrm>
            <a:off x="7592612" y="7319160"/>
            <a:ext cx="1281000" cy="395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g35553de2151_0_4568"/>
          <p:cNvSpPr txBox="1"/>
          <p:nvPr>
            <p:ph idx="14" type="subTitle"/>
          </p:nvPr>
        </p:nvSpPr>
        <p:spPr>
          <a:xfrm>
            <a:off x="10064936" y="7319160"/>
            <a:ext cx="1281000" cy="395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g35553de2151_0_4568"/>
          <p:cNvSpPr txBox="1"/>
          <p:nvPr>
            <p:ph idx="15" type="subTitle"/>
          </p:nvPr>
        </p:nvSpPr>
        <p:spPr>
          <a:xfrm>
            <a:off x="12543260" y="7319160"/>
            <a:ext cx="1281000" cy="395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b="1"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A7B17"/>
          </p15:clr>
        </p15:guide>
        <p15:guide id="2" pos="4464">
          <p15:clr>
            <a:srgbClr val="FA7B17"/>
          </p15:clr>
        </p15:guide>
        <p15:guide id="3" pos="4752">
          <p15:clr>
            <a:srgbClr val="FA7B17"/>
          </p15:clr>
        </p15:guide>
        <p15:guide id="4" pos="8928">
          <p15:clr>
            <a:srgbClr val="FA7B17"/>
          </p15:clr>
        </p15:guide>
        <p15:guide id="5" orient="horz" pos="288">
          <p15:clr>
            <a:srgbClr val="FA7B17"/>
          </p15:clr>
        </p15:guide>
        <p15:guide id="6" orient="horz" pos="446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ey Stats">
  <p:cSld name="CUSTOM_1_2_2_1"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553de2151_0_4588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g35553de2151_0_4588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" name="Google Shape;384;g35553de2151_0_4588"/>
          <p:cNvSpPr txBox="1"/>
          <p:nvPr>
            <p:ph type="title"/>
          </p:nvPr>
        </p:nvSpPr>
        <p:spPr>
          <a:xfrm>
            <a:off x="117043" y="536480"/>
            <a:ext cx="14215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5" name="Google Shape;385;g35553de2151_0_4588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g35553de2151_0_4588"/>
          <p:cNvSpPr txBox="1"/>
          <p:nvPr>
            <p:ph idx="3" type="subTitle"/>
          </p:nvPr>
        </p:nvSpPr>
        <p:spPr>
          <a:xfrm>
            <a:off x="483600" y="3680520"/>
            <a:ext cx="38862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7" name="Google Shape;387;g35553de2151_0_4588"/>
          <p:cNvSpPr txBox="1"/>
          <p:nvPr>
            <p:ph idx="4" type="body"/>
          </p:nvPr>
        </p:nvSpPr>
        <p:spPr>
          <a:xfrm>
            <a:off x="4369682" y="3680520"/>
            <a:ext cx="26814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r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8" name="Google Shape;388;g35553de2151_0_4588"/>
          <p:cNvSpPr txBox="1"/>
          <p:nvPr>
            <p:ph idx="5" type="subTitle"/>
          </p:nvPr>
        </p:nvSpPr>
        <p:spPr>
          <a:xfrm>
            <a:off x="483600" y="5369501"/>
            <a:ext cx="38862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Google Shape;389;g35553de2151_0_4588"/>
          <p:cNvSpPr txBox="1"/>
          <p:nvPr>
            <p:ph idx="6" type="body"/>
          </p:nvPr>
        </p:nvSpPr>
        <p:spPr>
          <a:xfrm>
            <a:off x="4369682" y="5369501"/>
            <a:ext cx="26814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r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0" name="Google Shape;390;g35553de2151_0_4588"/>
          <p:cNvSpPr txBox="1"/>
          <p:nvPr>
            <p:ph idx="7" type="subTitle"/>
          </p:nvPr>
        </p:nvSpPr>
        <p:spPr>
          <a:xfrm>
            <a:off x="483600" y="7058501"/>
            <a:ext cx="38862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" name="Google Shape;391;g35553de2151_0_4588"/>
          <p:cNvSpPr txBox="1"/>
          <p:nvPr>
            <p:ph idx="8" type="body"/>
          </p:nvPr>
        </p:nvSpPr>
        <p:spPr>
          <a:xfrm>
            <a:off x="4369682" y="7058501"/>
            <a:ext cx="26814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r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2" name="Google Shape;392;g35553de2151_0_4588"/>
          <p:cNvSpPr txBox="1"/>
          <p:nvPr>
            <p:ph idx="9" type="subTitle"/>
          </p:nvPr>
        </p:nvSpPr>
        <p:spPr>
          <a:xfrm>
            <a:off x="7570560" y="3680520"/>
            <a:ext cx="38862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g35553de2151_0_4588"/>
          <p:cNvSpPr txBox="1"/>
          <p:nvPr>
            <p:ph idx="13" type="body"/>
          </p:nvPr>
        </p:nvSpPr>
        <p:spPr>
          <a:xfrm>
            <a:off x="11456642" y="3680520"/>
            <a:ext cx="26814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r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4" name="Google Shape;394;g35553de2151_0_4588"/>
          <p:cNvSpPr txBox="1"/>
          <p:nvPr>
            <p:ph idx="14" type="subTitle"/>
          </p:nvPr>
        </p:nvSpPr>
        <p:spPr>
          <a:xfrm>
            <a:off x="7570560" y="5369501"/>
            <a:ext cx="38862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g35553de2151_0_4588"/>
          <p:cNvSpPr txBox="1"/>
          <p:nvPr>
            <p:ph idx="15" type="body"/>
          </p:nvPr>
        </p:nvSpPr>
        <p:spPr>
          <a:xfrm>
            <a:off x="11456642" y="5369501"/>
            <a:ext cx="26814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r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6" name="Google Shape;396;g35553de2151_0_4588"/>
          <p:cNvSpPr txBox="1"/>
          <p:nvPr>
            <p:ph idx="16" type="subTitle"/>
          </p:nvPr>
        </p:nvSpPr>
        <p:spPr>
          <a:xfrm>
            <a:off x="7570560" y="7058501"/>
            <a:ext cx="38862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g35553de2151_0_4588"/>
          <p:cNvSpPr txBox="1"/>
          <p:nvPr>
            <p:ph idx="17" type="body"/>
          </p:nvPr>
        </p:nvSpPr>
        <p:spPr>
          <a:xfrm>
            <a:off x="11456642" y="7058501"/>
            <a:ext cx="2681400" cy="3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r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down" showMasterSp="0">
  <p:cSld name="Title Slide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553de2151_0_4605"/>
          <p:cNvSpPr txBox="1"/>
          <p:nvPr/>
        </p:nvSpPr>
        <p:spPr>
          <a:xfrm>
            <a:off x="11555675" y="7786800"/>
            <a:ext cx="2685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Google_logo </a:t>
            </a:r>
            <a:r>
              <a:rPr lang="en-US" sz="6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2021   </a:t>
            </a:r>
            <a:r>
              <a:rPr lang="en-US" sz="600">
                <a:solidFill>
                  <a:schemeClr val="dk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 |    </a:t>
            </a:r>
            <a:r>
              <a:rPr lang="en-US" sz="6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Confidential and Proprietary  pg. </a:t>
            </a:r>
            <a:fld id="{00000000-1234-1234-1234-123412341234}" type="slidenum">
              <a:rPr lang="en-US" sz="6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‹#›</a:t>
            </a:fld>
            <a:endParaRPr sz="600">
              <a:solidFill>
                <a:schemeClr val="dk2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400" name="Google Shape;400;g35553de2151_0_4605"/>
          <p:cNvSpPr txBox="1"/>
          <p:nvPr>
            <p:ph idx="12" type="sldNum"/>
          </p:nvPr>
        </p:nvSpPr>
        <p:spPr>
          <a:xfrm>
            <a:off x="13690854" y="7599761"/>
            <a:ext cx="877800" cy="618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>
            <a:lvl1pPr lvl="0"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buNone/>
              <a:defRPr sz="2100"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g35553de2151_0_4605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g35553de2151_0_4605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g35553de2151_0_4605"/>
          <p:cNvSpPr txBox="1"/>
          <p:nvPr>
            <p:ph idx="3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g35553de2151_0_4605"/>
          <p:cNvSpPr txBox="1"/>
          <p:nvPr>
            <p:ph type="title"/>
          </p:nvPr>
        </p:nvSpPr>
        <p:spPr>
          <a:xfrm>
            <a:off x="117043" y="536480"/>
            <a:ext cx="7117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5" name="Google Shape;405;g35553de2151_0_4605"/>
          <p:cNvSpPr txBox="1"/>
          <p:nvPr>
            <p:ph idx="4" type="body"/>
          </p:nvPr>
        </p:nvSpPr>
        <p:spPr>
          <a:xfrm>
            <a:off x="8275839" y="559640"/>
            <a:ext cx="5955000" cy="1131300"/>
          </a:xfrm>
          <a:prstGeom prst="rect">
            <a:avLst/>
          </a:prstGeom>
        </p:spPr>
        <p:txBody>
          <a:bodyPr anchorCtr="0" anchor="t" bIns="0" lIns="0" spcFirstLastPara="1" rIns="0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">
  <p:cSld name="CUSTOM_2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553de2151_0_4613"/>
          <p:cNvSpPr txBox="1"/>
          <p:nvPr>
            <p:ph idx="1" type="subTitle"/>
          </p:nvPr>
        </p:nvSpPr>
        <p:spPr>
          <a:xfrm>
            <a:off x="6293440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g35553de2151_0_4613"/>
          <p:cNvSpPr txBox="1"/>
          <p:nvPr>
            <p:ph idx="2" type="subTitle"/>
          </p:nvPr>
        </p:nvSpPr>
        <p:spPr>
          <a:xfrm>
            <a:off x="8279208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g35553de2151_0_4613"/>
          <p:cNvSpPr txBox="1"/>
          <p:nvPr>
            <p:ph idx="3" type="subTitle"/>
          </p:nvPr>
        </p:nvSpPr>
        <p:spPr>
          <a:xfrm>
            <a:off x="4307671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g35553de2151_0_4613"/>
          <p:cNvSpPr txBox="1"/>
          <p:nvPr>
            <p:ph idx="4" type="subTitle"/>
          </p:nvPr>
        </p:nvSpPr>
        <p:spPr>
          <a:xfrm>
            <a:off x="2327978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1" name="Google Shape;411;g35553de2151_0_4613"/>
          <p:cNvSpPr txBox="1"/>
          <p:nvPr>
            <p:ph idx="5" type="subTitle"/>
          </p:nvPr>
        </p:nvSpPr>
        <p:spPr>
          <a:xfrm>
            <a:off x="330058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g35553de2151_0_4613"/>
          <p:cNvSpPr txBox="1"/>
          <p:nvPr>
            <p:ph idx="6" type="subTitle"/>
          </p:nvPr>
        </p:nvSpPr>
        <p:spPr>
          <a:xfrm>
            <a:off x="10260734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g35553de2151_0_4613"/>
          <p:cNvSpPr txBox="1"/>
          <p:nvPr>
            <p:ph idx="7" type="subTitle"/>
          </p:nvPr>
        </p:nvSpPr>
        <p:spPr>
          <a:xfrm>
            <a:off x="12242254" y="1705240"/>
            <a:ext cx="9249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14" name="Google Shape;414;g35553de2151_0_4613"/>
          <p:cNvGrpSpPr/>
          <p:nvPr/>
        </p:nvGrpSpPr>
        <p:grpSpPr>
          <a:xfrm>
            <a:off x="374840" y="1909320"/>
            <a:ext cx="13892640" cy="5927400"/>
            <a:chOff x="234275" y="1193325"/>
            <a:chExt cx="8682900" cy="3704625"/>
          </a:xfrm>
        </p:grpSpPr>
        <p:cxnSp>
          <p:nvCxnSpPr>
            <p:cNvPr id="415" name="Google Shape;415;g35553de2151_0_4613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g35553de2151_0_4613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g35553de2151_0_4613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g35553de2151_0_4613"/>
            <p:cNvCxnSpPr/>
            <p:nvPr/>
          </p:nvCxnSpPr>
          <p:spPr>
            <a:xfrm>
              <a:off x="1474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g35553de2151_0_4613"/>
            <p:cNvCxnSpPr/>
            <p:nvPr/>
          </p:nvCxnSpPr>
          <p:spPr>
            <a:xfrm>
              <a:off x="27132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g35553de2151_0_4613"/>
            <p:cNvCxnSpPr/>
            <p:nvPr/>
          </p:nvCxnSpPr>
          <p:spPr>
            <a:xfrm>
              <a:off x="39524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g35553de2151_0_4613"/>
            <p:cNvCxnSpPr/>
            <p:nvPr/>
          </p:nvCxnSpPr>
          <p:spPr>
            <a:xfrm>
              <a:off x="51916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g35553de2151_0_4613"/>
            <p:cNvCxnSpPr/>
            <p:nvPr/>
          </p:nvCxnSpPr>
          <p:spPr>
            <a:xfrm>
              <a:off x="64308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g35553de2151_0_4613"/>
            <p:cNvCxnSpPr/>
            <p:nvPr/>
          </p:nvCxnSpPr>
          <p:spPr>
            <a:xfrm>
              <a:off x="7670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" name="Google Shape;424;g35553de2151_0_4613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25" name="Google Shape;425;g35553de2151_0_4613"/>
          <p:cNvSpPr txBox="1"/>
          <p:nvPr>
            <p:ph idx="8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g35553de2151_0_4613"/>
          <p:cNvSpPr txBox="1"/>
          <p:nvPr>
            <p:ph idx="9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g35553de2151_0_4613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g35553de2151_0_4613"/>
          <p:cNvSpPr txBox="1"/>
          <p:nvPr>
            <p:ph type="title"/>
          </p:nvPr>
        </p:nvSpPr>
        <p:spPr>
          <a:xfrm>
            <a:off x="117043" y="536480"/>
            <a:ext cx="7117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9" name="Google Shape;429;g35553de2151_0_4613"/>
          <p:cNvSpPr txBox="1"/>
          <p:nvPr>
            <p:ph idx="13" type="body"/>
          </p:nvPr>
        </p:nvSpPr>
        <p:spPr>
          <a:xfrm>
            <a:off x="8275839" y="559640"/>
            <a:ext cx="5955000" cy="1131300"/>
          </a:xfrm>
          <a:prstGeom prst="rect">
            <a:avLst/>
          </a:prstGeom>
        </p:spPr>
        <p:txBody>
          <a:bodyPr anchorCtr="0" anchor="t" bIns="0" lIns="0" spcFirstLastPara="1" rIns="0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30" name="Google Shape;430;g35553de2151_0_4613"/>
          <p:cNvSpPr txBox="1"/>
          <p:nvPr>
            <p:ph idx="14" type="subTitle"/>
          </p:nvPr>
        </p:nvSpPr>
        <p:spPr>
          <a:xfrm>
            <a:off x="332760" y="2884846"/>
            <a:ext cx="8634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g35553de2151_0_4613"/>
          <p:cNvSpPr txBox="1"/>
          <p:nvPr>
            <p:ph idx="15" type="subTitle"/>
          </p:nvPr>
        </p:nvSpPr>
        <p:spPr>
          <a:xfrm>
            <a:off x="332760" y="4424073"/>
            <a:ext cx="8634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2" name="Google Shape;432;g35553de2151_0_4613"/>
          <p:cNvSpPr txBox="1"/>
          <p:nvPr>
            <p:ph idx="16" type="subTitle"/>
          </p:nvPr>
        </p:nvSpPr>
        <p:spPr>
          <a:xfrm>
            <a:off x="332760" y="5988920"/>
            <a:ext cx="863400" cy="395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nses">
  <p:cSld name="CUSTOM_2_1_1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553de2151_0_4640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g35553de2151_0_4640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6" name="Google Shape;436;g35553de2151_0_4640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g35553de2151_0_4640"/>
          <p:cNvSpPr txBox="1"/>
          <p:nvPr>
            <p:ph type="title"/>
          </p:nvPr>
        </p:nvSpPr>
        <p:spPr>
          <a:xfrm>
            <a:off x="117043" y="536480"/>
            <a:ext cx="7117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8" name="Google Shape;438;g35553de2151_0_4640"/>
          <p:cNvSpPr txBox="1"/>
          <p:nvPr>
            <p:ph idx="3" type="body"/>
          </p:nvPr>
        </p:nvSpPr>
        <p:spPr>
          <a:xfrm>
            <a:off x="8275839" y="559640"/>
            <a:ext cx="5955000" cy="1131300"/>
          </a:xfrm>
          <a:prstGeom prst="rect">
            <a:avLst/>
          </a:prstGeom>
        </p:spPr>
        <p:txBody>
          <a:bodyPr anchorCtr="0" anchor="t" bIns="0" lIns="0" spcFirstLastPara="1" rIns="0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CUSTOM_1_2"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553de2151_0_4646"/>
          <p:cNvSpPr/>
          <p:nvPr/>
        </p:nvSpPr>
        <p:spPr>
          <a:xfrm>
            <a:off x="7315400" y="-40"/>
            <a:ext cx="7315200" cy="197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1" name="Google Shape;441;g35553de2151_0_4646"/>
          <p:cNvSpPr/>
          <p:nvPr/>
        </p:nvSpPr>
        <p:spPr>
          <a:xfrm>
            <a:off x="-120" y="-40"/>
            <a:ext cx="7315200" cy="565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2" name="Google Shape;442;g35553de2151_0_4646"/>
          <p:cNvSpPr/>
          <p:nvPr/>
        </p:nvSpPr>
        <p:spPr>
          <a:xfrm>
            <a:off x="7315240" y="1974440"/>
            <a:ext cx="7315200" cy="62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400">
              <a:solidFill>
                <a:srgbClr val="3C3D36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443" name="Google Shape;443;g35553de2151_0_4646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g35553de2151_0_4646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g35553de2151_0_4646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g35553de2151_0_4646"/>
          <p:cNvSpPr txBox="1"/>
          <p:nvPr>
            <p:ph type="title"/>
          </p:nvPr>
        </p:nvSpPr>
        <p:spPr>
          <a:xfrm>
            <a:off x="117043" y="536480"/>
            <a:ext cx="7117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47" name="Google Shape;447;g35553de2151_0_4646"/>
          <p:cNvSpPr txBox="1"/>
          <p:nvPr>
            <p:ph idx="3" type="body"/>
          </p:nvPr>
        </p:nvSpPr>
        <p:spPr>
          <a:xfrm>
            <a:off x="323000" y="2125160"/>
            <a:ext cx="4621800" cy="2965800"/>
          </a:xfrm>
          <a:prstGeom prst="rect">
            <a:avLst/>
          </a:prstGeom>
        </p:spPr>
        <p:txBody>
          <a:bodyPr anchorCtr="0" anchor="t" bIns="0" lIns="0" spcFirstLastPara="1" rIns="0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48" name="Google Shape;448;g35553de2151_0_4646"/>
          <p:cNvSpPr/>
          <p:nvPr/>
        </p:nvSpPr>
        <p:spPr>
          <a:xfrm>
            <a:off x="-120" y="5650040"/>
            <a:ext cx="7315200" cy="257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9" name="Google Shape;449;g35553de2151_0_4646"/>
          <p:cNvSpPr txBox="1"/>
          <p:nvPr>
            <p:ph idx="4" type="title"/>
          </p:nvPr>
        </p:nvSpPr>
        <p:spPr>
          <a:xfrm>
            <a:off x="2840" y="5930400"/>
            <a:ext cx="73152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9pPr>
          </a:lstStyle>
          <a:p/>
        </p:txBody>
      </p:sp>
      <p:sp>
        <p:nvSpPr>
          <p:cNvPr id="450" name="Google Shape;450;g35553de2151_0_4646"/>
          <p:cNvSpPr txBox="1"/>
          <p:nvPr>
            <p:ph idx="5" type="title"/>
          </p:nvPr>
        </p:nvSpPr>
        <p:spPr>
          <a:xfrm>
            <a:off x="7315240" y="2257283"/>
            <a:ext cx="73152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9pPr>
          </a:lstStyle>
          <a:p/>
        </p:txBody>
      </p:sp>
      <p:sp>
        <p:nvSpPr>
          <p:cNvPr id="451" name="Google Shape;451;g35553de2151_0_4646"/>
          <p:cNvSpPr txBox="1"/>
          <p:nvPr>
            <p:ph idx="6" type="subTitle"/>
          </p:nvPr>
        </p:nvSpPr>
        <p:spPr>
          <a:xfrm>
            <a:off x="7392200" y="3647360"/>
            <a:ext cx="5797500" cy="877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52" name="Google Shape;452;g35553de2151_0_4646"/>
          <p:cNvSpPr txBox="1"/>
          <p:nvPr>
            <p:ph idx="7" type="subTitle"/>
          </p:nvPr>
        </p:nvSpPr>
        <p:spPr>
          <a:xfrm>
            <a:off x="145080" y="7301760"/>
            <a:ext cx="4621800" cy="722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6">
          <p15:clr>
            <a:srgbClr val="FA7B17"/>
          </p15:clr>
        </p15:guide>
        <p15:guide id="2" orient="horz" pos="4878">
          <p15:clr>
            <a:srgbClr val="FA7B17"/>
          </p15:clr>
        </p15:guide>
        <p15:guide id="3" pos="502">
          <p15:clr>
            <a:srgbClr val="FA7B17"/>
          </p15:clr>
        </p15:guide>
        <p15:guide id="4" pos="8714">
          <p15:clr>
            <a:srgbClr val="FA7B17"/>
          </p15:clr>
        </p15:guide>
        <p15:guide id="5" pos="908">
          <p15:clr>
            <a:srgbClr val="FA7B17"/>
          </p15:clr>
        </p15:guide>
        <p15:guide id="6" pos="1212">
          <p15:clr>
            <a:srgbClr val="FA7B17"/>
          </p15:clr>
        </p15:guide>
        <p15:guide id="7" pos="1617">
          <p15:clr>
            <a:srgbClr val="FA7B17"/>
          </p15:clr>
        </p15:guide>
        <p15:guide id="8" pos="1922">
          <p15:clr>
            <a:srgbClr val="FA7B17"/>
          </p15:clr>
        </p15:guide>
        <p15:guide id="9" pos="2327">
          <p15:clr>
            <a:srgbClr val="FA7B17"/>
          </p15:clr>
        </p15:guide>
        <p15:guide id="10" pos="2631">
          <p15:clr>
            <a:srgbClr val="FA7B17"/>
          </p15:clr>
        </p15:guide>
        <p15:guide id="11" pos="3037">
          <p15:clr>
            <a:srgbClr val="FA7B17"/>
          </p15:clr>
        </p15:guide>
        <p15:guide id="12" pos="3341">
          <p15:clr>
            <a:srgbClr val="FA7B17"/>
          </p15:clr>
        </p15:guide>
        <p15:guide id="13" pos="3746">
          <p15:clr>
            <a:srgbClr val="FA7B17"/>
          </p15:clr>
        </p15:guide>
        <p15:guide id="14" pos="4050">
          <p15:clr>
            <a:srgbClr val="FA7B17"/>
          </p15:clr>
        </p15:guide>
        <p15:guide id="15" pos="4456">
          <p15:clr>
            <a:srgbClr val="FA7B17"/>
          </p15:clr>
        </p15:guide>
        <p15:guide id="16" pos="4760">
          <p15:clr>
            <a:srgbClr val="FA7B17"/>
          </p15:clr>
        </p15:guide>
        <p15:guide id="17" pos="5166">
          <p15:clr>
            <a:srgbClr val="FA7B17"/>
          </p15:clr>
        </p15:guide>
        <p15:guide id="18" pos="5470">
          <p15:clr>
            <a:srgbClr val="FA7B17"/>
          </p15:clr>
        </p15:guide>
        <p15:guide id="19" pos="5875">
          <p15:clr>
            <a:srgbClr val="FA7B17"/>
          </p15:clr>
        </p15:guide>
        <p15:guide id="20" pos="6179">
          <p15:clr>
            <a:srgbClr val="FA7B17"/>
          </p15:clr>
        </p15:guide>
        <p15:guide id="21" pos="6585">
          <p15:clr>
            <a:srgbClr val="FA7B17"/>
          </p15:clr>
        </p15:guide>
        <p15:guide id="22" pos="6889">
          <p15:clr>
            <a:srgbClr val="FA7B17"/>
          </p15:clr>
        </p15:guide>
        <p15:guide id="23" pos="7294">
          <p15:clr>
            <a:srgbClr val="FA7B17"/>
          </p15:clr>
        </p15:guide>
        <p15:guide id="24" pos="7599">
          <p15:clr>
            <a:srgbClr val="FA7B17"/>
          </p15:clr>
        </p15:guide>
        <p15:guide id="25" pos="8004">
          <p15:clr>
            <a:srgbClr val="FA7B17"/>
          </p15:clr>
        </p15:guide>
        <p15:guide id="26" pos="8308">
          <p15:clr>
            <a:srgbClr val="FA7B17"/>
          </p15:clr>
        </p15:guide>
        <p15:guide id="27" orient="horz" pos="1339">
          <p15:clr>
            <a:srgbClr val="FA7B17"/>
          </p15:clr>
        </p15:guide>
        <p15:guide id="28" orient="horz" pos="3700">
          <p15:clr>
            <a:srgbClr val="FA7B17"/>
          </p15:clr>
        </p15:guide>
        <p15:guide id="29" orient="horz" pos="3848">
          <p15:clr>
            <a:srgbClr val="FA7B17"/>
          </p15:clr>
        </p15:guide>
        <p15:guide id="30" orient="horz" pos="1486">
          <p15:clr>
            <a:srgbClr val="FA7B17"/>
          </p15:clr>
        </p15:guide>
        <p15:guide id="31" orient="horz" pos="2519">
          <p15:clr>
            <a:srgbClr val="FA7B17"/>
          </p15:clr>
        </p15:guide>
        <p15:guide id="32" orient="horz" pos="2666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mping Up">
  <p:cSld name="TITLE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553de2151_0_4660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5" name="Google Shape;455;g35553de2151_0_4660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6" name="Google Shape;456;g35553de2151_0_4660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g35553de2151_0_4660"/>
          <p:cNvSpPr txBox="1"/>
          <p:nvPr>
            <p:ph type="title"/>
          </p:nvPr>
        </p:nvSpPr>
        <p:spPr>
          <a:xfrm>
            <a:off x="117043" y="536480"/>
            <a:ext cx="7117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erarchy">
  <p:cSld name="CUSTOM_4">
    <p:bg>
      <p:bgPr>
        <a:solidFill>
          <a:schemeClr val="lt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553de2151_0_4665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g35553de2151_0_4665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1" name="Google Shape;461;g35553de2151_0_4665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g35553de2151_0_4665"/>
          <p:cNvSpPr txBox="1"/>
          <p:nvPr>
            <p:ph type="title"/>
          </p:nvPr>
        </p:nvSpPr>
        <p:spPr>
          <a:xfrm>
            <a:off x="117043" y="536480"/>
            <a:ext cx="7117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/>
        </p:txBody>
      </p:sp>
      <p:sp>
        <p:nvSpPr>
          <p:cNvPr id="463" name="Google Shape;463;g35553de2151_0_4665"/>
          <p:cNvSpPr txBox="1"/>
          <p:nvPr>
            <p:ph idx="3" type="body"/>
          </p:nvPr>
        </p:nvSpPr>
        <p:spPr>
          <a:xfrm>
            <a:off x="8275839" y="559640"/>
            <a:ext cx="5955000" cy="1131300"/>
          </a:xfrm>
          <a:prstGeom prst="rect">
            <a:avLst/>
          </a:prstGeom>
        </p:spPr>
        <p:txBody>
          <a:bodyPr anchorCtr="0" anchor="t" bIns="0" lIns="0" spcFirstLastPara="1" rIns="0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CUSTOM_2_1_1_1_1_1_1_1">
    <p:bg>
      <p:bgPr>
        <a:solidFill>
          <a:schemeClr val="l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553de2151_0_4671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6" name="Google Shape;466;g35553de2151_0_4671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7" name="Google Shape;467;g35553de2151_0_4671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" name="Google Shape;468;g35553de2151_0_4671"/>
          <p:cNvSpPr txBox="1"/>
          <p:nvPr>
            <p:ph type="title"/>
          </p:nvPr>
        </p:nvSpPr>
        <p:spPr>
          <a:xfrm>
            <a:off x="117043" y="536480"/>
            <a:ext cx="7117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/>
        </p:txBody>
      </p:sp>
      <p:sp>
        <p:nvSpPr>
          <p:cNvPr id="469" name="Google Shape;469;g35553de2151_0_4671"/>
          <p:cNvSpPr txBox="1"/>
          <p:nvPr>
            <p:ph idx="3" type="subTitle"/>
          </p:nvPr>
        </p:nvSpPr>
        <p:spPr>
          <a:xfrm>
            <a:off x="9279106" y="2550640"/>
            <a:ext cx="4185600" cy="44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70" name="Google Shape;470;g35553de2151_0_4671"/>
          <p:cNvSpPr txBox="1"/>
          <p:nvPr>
            <p:ph idx="4" type="body"/>
          </p:nvPr>
        </p:nvSpPr>
        <p:spPr>
          <a:xfrm>
            <a:off x="9279120" y="3430080"/>
            <a:ext cx="4788600" cy="239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ook">
  <p:cSld name="TITLE_2_1_1_1">
    <p:bg>
      <p:bgPr>
        <a:solidFill>
          <a:schemeClr val="dk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553de2151_0_4678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3" name="Google Shape;473;g35553de2151_0_4678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4" name="Google Shape;474;g35553de2151_0_4678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5" name="Google Shape;475;g35553de2151_0_4678"/>
          <p:cNvSpPr txBox="1"/>
          <p:nvPr>
            <p:ph type="title"/>
          </p:nvPr>
        </p:nvSpPr>
        <p:spPr>
          <a:xfrm>
            <a:off x="117043" y="545000"/>
            <a:ext cx="143262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g35553de2151_0_4678"/>
          <p:cNvSpPr txBox="1"/>
          <p:nvPr>
            <p:ph idx="3" type="body"/>
          </p:nvPr>
        </p:nvSpPr>
        <p:spPr>
          <a:xfrm>
            <a:off x="2841840" y="1930200"/>
            <a:ext cx="6525600" cy="4023300"/>
          </a:xfrm>
          <a:prstGeom prst="rect">
            <a:avLst/>
          </a:prstGeom>
        </p:spPr>
        <p:txBody>
          <a:bodyPr anchorCtr="0" anchor="t" bIns="0" lIns="0" spcFirstLastPara="1" rIns="0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g35553de2151_0_4678"/>
          <p:cNvSpPr/>
          <p:nvPr>
            <p:ph idx="4" type="pic"/>
          </p:nvPr>
        </p:nvSpPr>
        <p:spPr>
          <a:xfrm>
            <a:off x="6082600" y="5753520"/>
            <a:ext cx="8547900" cy="24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4 Column ">
  <p:cSld name="TITLE_2_1_1_1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5553de2151_0_4685"/>
          <p:cNvSpPr/>
          <p:nvPr/>
        </p:nvSpPr>
        <p:spPr>
          <a:xfrm>
            <a:off x="10977200" y="1962360"/>
            <a:ext cx="3663300" cy="626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0" name="Google Shape;480;g35553de2151_0_4685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1" name="Google Shape;481;g35553de2151_0_4685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g35553de2151_0_4685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g35553de2151_0_4685"/>
          <p:cNvSpPr txBox="1"/>
          <p:nvPr>
            <p:ph type="title"/>
          </p:nvPr>
        </p:nvSpPr>
        <p:spPr>
          <a:xfrm>
            <a:off x="117043" y="545000"/>
            <a:ext cx="143262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/>
        </p:txBody>
      </p:sp>
      <p:sp>
        <p:nvSpPr>
          <p:cNvPr id="484" name="Google Shape;484;g35553de2151_0_4685"/>
          <p:cNvSpPr/>
          <p:nvPr/>
        </p:nvSpPr>
        <p:spPr>
          <a:xfrm>
            <a:off x="0" y="1962360"/>
            <a:ext cx="3663300" cy="626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5" name="Google Shape;485;g35553de2151_0_4685"/>
          <p:cNvSpPr/>
          <p:nvPr/>
        </p:nvSpPr>
        <p:spPr>
          <a:xfrm>
            <a:off x="3663360" y="1962360"/>
            <a:ext cx="3663300" cy="626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6" name="Google Shape;486;g35553de2151_0_4685"/>
          <p:cNvSpPr/>
          <p:nvPr/>
        </p:nvSpPr>
        <p:spPr>
          <a:xfrm>
            <a:off x="7326720" y="1962360"/>
            <a:ext cx="3663300" cy="6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7" name="Google Shape;487;g35553de2151_0_4685"/>
          <p:cNvSpPr txBox="1"/>
          <p:nvPr>
            <p:ph idx="3" type="subTitle"/>
          </p:nvPr>
        </p:nvSpPr>
        <p:spPr>
          <a:xfrm>
            <a:off x="329160" y="4378560"/>
            <a:ext cx="29238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8" name="Google Shape;488;g35553de2151_0_4685"/>
          <p:cNvSpPr txBox="1"/>
          <p:nvPr>
            <p:ph idx="4" type="body"/>
          </p:nvPr>
        </p:nvSpPr>
        <p:spPr>
          <a:xfrm>
            <a:off x="329120" y="5266976"/>
            <a:ext cx="29238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89" name="Google Shape;489;g35553de2151_0_4685"/>
          <p:cNvSpPr txBox="1"/>
          <p:nvPr>
            <p:ph idx="5" type="subTitle"/>
          </p:nvPr>
        </p:nvSpPr>
        <p:spPr>
          <a:xfrm>
            <a:off x="4014787" y="4378600"/>
            <a:ext cx="29238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0" name="Google Shape;490;g35553de2151_0_4685"/>
          <p:cNvSpPr txBox="1"/>
          <p:nvPr>
            <p:ph idx="6" type="body"/>
          </p:nvPr>
        </p:nvSpPr>
        <p:spPr>
          <a:xfrm>
            <a:off x="4014747" y="5267016"/>
            <a:ext cx="29238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91" name="Google Shape;491;g35553de2151_0_4685"/>
          <p:cNvSpPr txBox="1"/>
          <p:nvPr>
            <p:ph idx="7" type="subTitle"/>
          </p:nvPr>
        </p:nvSpPr>
        <p:spPr>
          <a:xfrm>
            <a:off x="7700813" y="4378600"/>
            <a:ext cx="29238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2" name="Google Shape;492;g35553de2151_0_4685"/>
          <p:cNvSpPr txBox="1"/>
          <p:nvPr>
            <p:ph idx="8" type="body"/>
          </p:nvPr>
        </p:nvSpPr>
        <p:spPr>
          <a:xfrm>
            <a:off x="7700773" y="5267016"/>
            <a:ext cx="29238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93" name="Google Shape;493;g35553de2151_0_4685"/>
          <p:cNvSpPr txBox="1"/>
          <p:nvPr>
            <p:ph idx="9" type="subTitle"/>
          </p:nvPr>
        </p:nvSpPr>
        <p:spPr>
          <a:xfrm>
            <a:off x="11347089" y="4378600"/>
            <a:ext cx="29238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4" name="Google Shape;494;g35553de2151_0_4685"/>
          <p:cNvSpPr txBox="1"/>
          <p:nvPr>
            <p:ph idx="13" type="body"/>
          </p:nvPr>
        </p:nvSpPr>
        <p:spPr>
          <a:xfrm>
            <a:off x="11347049" y="5267016"/>
            <a:ext cx="29238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95" name="Google Shape;495;g35553de2151_0_4685"/>
          <p:cNvSpPr/>
          <p:nvPr>
            <p:ph idx="14" type="pic"/>
          </p:nvPr>
        </p:nvSpPr>
        <p:spPr>
          <a:xfrm>
            <a:off x="294160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g35553de2151_0_4685"/>
          <p:cNvSpPr/>
          <p:nvPr>
            <p:ph idx="15" type="pic"/>
          </p:nvPr>
        </p:nvSpPr>
        <p:spPr>
          <a:xfrm>
            <a:off x="4014760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g35553de2151_0_4685"/>
          <p:cNvSpPr/>
          <p:nvPr>
            <p:ph idx="16" type="pic"/>
          </p:nvPr>
        </p:nvSpPr>
        <p:spPr>
          <a:xfrm>
            <a:off x="7700760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g35553de2151_0_4685"/>
          <p:cNvSpPr/>
          <p:nvPr>
            <p:ph idx="17" type="pic"/>
          </p:nvPr>
        </p:nvSpPr>
        <p:spPr>
          <a:xfrm>
            <a:off x="11347040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5 Column">
  <p:cSld name="TITLE_2_1_1_1_1_2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553de2151_0_4706"/>
          <p:cNvSpPr/>
          <p:nvPr/>
        </p:nvSpPr>
        <p:spPr>
          <a:xfrm>
            <a:off x="0" y="1962360"/>
            <a:ext cx="2926200" cy="626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1" name="Google Shape;501;g35553de2151_0_4706"/>
          <p:cNvSpPr/>
          <p:nvPr/>
        </p:nvSpPr>
        <p:spPr>
          <a:xfrm>
            <a:off x="2926079" y="1962360"/>
            <a:ext cx="2926200" cy="626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2" name="Google Shape;502;g35553de2151_0_4706"/>
          <p:cNvSpPr/>
          <p:nvPr/>
        </p:nvSpPr>
        <p:spPr>
          <a:xfrm>
            <a:off x="5852158" y="1962360"/>
            <a:ext cx="2926200" cy="6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3" name="Google Shape;503;g35553de2151_0_4706"/>
          <p:cNvSpPr/>
          <p:nvPr/>
        </p:nvSpPr>
        <p:spPr>
          <a:xfrm>
            <a:off x="8778253" y="1962360"/>
            <a:ext cx="2926200" cy="626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4" name="Google Shape;504;g35553de2151_0_4706"/>
          <p:cNvSpPr/>
          <p:nvPr/>
        </p:nvSpPr>
        <p:spPr>
          <a:xfrm>
            <a:off x="11704308" y="1962360"/>
            <a:ext cx="2926200" cy="626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5" name="Google Shape;505;g35553de2151_0_4706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g35553de2151_0_4706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g35553de2151_0_4706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g35553de2151_0_4706"/>
          <p:cNvSpPr txBox="1"/>
          <p:nvPr>
            <p:ph type="title"/>
          </p:nvPr>
        </p:nvSpPr>
        <p:spPr>
          <a:xfrm>
            <a:off x="117043" y="545000"/>
            <a:ext cx="143262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/>
        </p:txBody>
      </p:sp>
      <p:sp>
        <p:nvSpPr>
          <p:cNvPr id="509" name="Google Shape;509;g35553de2151_0_4706"/>
          <p:cNvSpPr txBox="1"/>
          <p:nvPr>
            <p:ph idx="3" type="subTitle"/>
          </p:nvPr>
        </p:nvSpPr>
        <p:spPr>
          <a:xfrm>
            <a:off x="329151" y="4012800"/>
            <a:ext cx="22818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0" name="Google Shape;510;g35553de2151_0_4706"/>
          <p:cNvSpPr txBox="1"/>
          <p:nvPr>
            <p:ph idx="4" type="body"/>
          </p:nvPr>
        </p:nvSpPr>
        <p:spPr>
          <a:xfrm>
            <a:off x="329120" y="4901212"/>
            <a:ext cx="22818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11" name="Google Shape;511;g35553de2151_0_4706"/>
          <p:cNvSpPr/>
          <p:nvPr>
            <p:ph idx="5" type="pic"/>
          </p:nvPr>
        </p:nvSpPr>
        <p:spPr>
          <a:xfrm>
            <a:off x="294160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g35553de2151_0_4706"/>
          <p:cNvSpPr/>
          <p:nvPr>
            <p:ph idx="6" type="pic"/>
          </p:nvPr>
        </p:nvSpPr>
        <p:spPr>
          <a:xfrm>
            <a:off x="3237155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g35553de2151_0_4706"/>
          <p:cNvSpPr/>
          <p:nvPr>
            <p:ph idx="7" type="pic"/>
          </p:nvPr>
        </p:nvSpPr>
        <p:spPr>
          <a:xfrm>
            <a:off x="6163231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g35553de2151_0_4706"/>
          <p:cNvSpPr/>
          <p:nvPr>
            <p:ph idx="8" type="pic"/>
          </p:nvPr>
        </p:nvSpPr>
        <p:spPr>
          <a:xfrm>
            <a:off x="9089306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g35553de2151_0_4706"/>
          <p:cNvSpPr/>
          <p:nvPr>
            <p:ph idx="9" type="pic"/>
          </p:nvPr>
        </p:nvSpPr>
        <p:spPr>
          <a:xfrm>
            <a:off x="12015381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g35553de2151_0_4706"/>
          <p:cNvSpPr txBox="1"/>
          <p:nvPr>
            <p:ph idx="13" type="subTitle"/>
          </p:nvPr>
        </p:nvSpPr>
        <p:spPr>
          <a:xfrm>
            <a:off x="3248171" y="4012800"/>
            <a:ext cx="22818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g35553de2151_0_4706"/>
          <p:cNvSpPr txBox="1"/>
          <p:nvPr>
            <p:ph idx="14" type="body"/>
          </p:nvPr>
        </p:nvSpPr>
        <p:spPr>
          <a:xfrm>
            <a:off x="3248140" y="4901212"/>
            <a:ext cx="22818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18" name="Google Shape;518;g35553de2151_0_4706"/>
          <p:cNvSpPr txBox="1"/>
          <p:nvPr>
            <p:ph idx="15" type="subTitle"/>
          </p:nvPr>
        </p:nvSpPr>
        <p:spPr>
          <a:xfrm>
            <a:off x="6174251" y="4012800"/>
            <a:ext cx="22818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g35553de2151_0_4706"/>
          <p:cNvSpPr txBox="1"/>
          <p:nvPr>
            <p:ph idx="16" type="body"/>
          </p:nvPr>
        </p:nvSpPr>
        <p:spPr>
          <a:xfrm>
            <a:off x="6174220" y="4901212"/>
            <a:ext cx="22818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0" name="Google Shape;520;g35553de2151_0_4706"/>
          <p:cNvSpPr txBox="1"/>
          <p:nvPr>
            <p:ph idx="17" type="subTitle"/>
          </p:nvPr>
        </p:nvSpPr>
        <p:spPr>
          <a:xfrm>
            <a:off x="9100331" y="4012800"/>
            <a:ext cx="22818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g35553de2151_0_4706"/>
          <p:cNvSpPr txBox="1"/>
          <p:nvPr>
            <p:ph idx="18" type="body"/>
          </p:nvPr>
        </p:nvSpPr>
        <p:spPr>
          <a:xfrm>
            <a:off x="9100300" y="4901212"/>
            <a:ext cx="22818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2" name="Google Shape;522;g35553de2151_0_4706"/>
          <p:cNvSpPr txBox="1"/>
          <p:nvPr>
            <p:ph idx="19" type="subTitle"/>
          </p:nvPr>
        </p:nvSpPr>
        <p:spPr>
          <a:xfrm>
            <a:off x="12026411" y="4012800"/>
            <a:ext cx="22818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3" name="Google Shape;523;g35553de2151_0_4706"/>
          <p:cNvSpPr txBox="1"/>
          <p:nvPr>
            <p:ph idx="20" type="body"/>
          </p:nvPr>
        </p:nvSpPr>
        <p:spPr>
          <a:xfrm>
            <a:off x="12026380" y="4901212"/>
            <a:ext cx="22818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6 Column">
  <p:cSld name="TITLE_2_1_1_1_1_2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553de2151_0_4731"/>
          <p:cNvSpPr/>
          <p:nvPr/>
        </p:nvSpPr>
        <p:spPr>
          <a:xfrm>
            <a:off x="0" y="1962360"/>
            <a:ext cx="2438400" cy="626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6" name="Google Shape;526;g35553de2151_0_4731"/>
          <p:cNvSpPr/>
          <p:nvPr/>
        </p:nvSpPr>
        <p:spPr>
          <a:xfrm>
            <a:off x="2438372" y="1962360"/>
            <a:ext cx="2438400" cy="626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7" name="Google Shape;527;g35553de2151_0_4731"/>
          <p:cNvSpPr/>
          <p:nvPr/>
        </p:nvSpPr>
        <p:spPr>
          <a:xfrm>
            <a:off x="4876743" y="1962360"/>
            <a:ext cx="2438400" cy="6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8" name="Google Shape;528;g35553de2151_0_4731"/>
          <p:cNvSpPr/>
          <p:nvPr/>
        </p:nvSpPr>
        <p:spPr>
          <a:xfrm>
            <a:off x="7315128" y="1962360"/>
            <a:ext cx="2438400" cy="626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9" name="Google Shape;529;g35553de2151_0_4731"/>
          <p:cNvSpPr/>
          <p:nvPr/>
        </p:nvSpPr>
        <p:spPr>
          <a:xfrm>
            <a:off x="9753479" y="1962360"/>
            <a:ext cx="2438400" cy="626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0" name="Google Shape;530;g35553de2151_0_4731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1" name="Google Shape;531;g35553de2151_0_4731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2" name="Google Shape;532;g35553de2151_0_4731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g35553de2151_0_4731"/>
          <p:cNvSpPr txBox="1"/>
          <p:nvPr>
            <p:ph type="title"/>
          </p:nvPr>
        </p:nvSpPr>
        <p:spPr>
          <a:xfrm>
            <a:off x="117040" y="545000"/>
            <a:ext cx="14326200" cy="1121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/>
        </p:txBody>
      </p:sp>
      <p:sp>
        <p:nvSpPr>
          <p:cNvPr id="534" name="Google Shape;534;g35553de2151_0_4731"/>
          <p:cNvSpPr txBox="1"/>
          <p:nvPr>
            <p:ph idx="3" type="subTitle"/>
          </p:nvPr>
        </p:nvSpPr>
        <p:spPr>
          <a:xfrm>
            <a:off x="274290" y="3890880"/>
            <a:ext cx="19014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g35553de2151_0_4731"/>
          <p:cNvSpPr txBox="1"/>
          <p:nvPr>
            <p:ph idx="4" type="body"/>
          </p:nvPr>
        </p:nvSpPr>
        <p:spPr>
          <a:xfrm>
            <a:off x="274280" y="4779277"/>
            <a:ext cx="1901400" cy="3212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36" name="Google Shape;536;g35553de2151_0_4731"/>
          <p:cNvSpPr/>
          <p:nvPr>
            <p:ph idx="5" type="pic"/>
          </p:nvPr>
        </p:nvSpPr>
        <p:spPr>
          <a:xfrm>
            <a:off x="245120" y="2370720"/>
            <a:ext cx="1325700" cy="13257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g35553de2151_0_4731"/>
          <p:cNvSpPr/>
          <p:nvPr>
            <p:ph idx="6" type="pic"/>
          </p:nvPr>
        </p:nvSpPr>
        <p:spPr>
          <a:xfrm>
            <a:off x="2697593" y="2370720"/>
            <a:ext cx="1325700" cy="13257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g35553de2151_0_4731"/>
          <p:cNvSpPr/>
          <p:nvPr>
            <p:ph idx="7" type="pic"/>
          </p:nvPr>
        </p:nvSpPr>
        <p:spPr>
          <a:xfrm>
            <a:off x="5135967" y="2370720"/>
            <a:ext cx="1325700" cy="13257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g35553de2151_0_4731"/>
          <p:cNvSpPr/>
          <p:nvPr>
            <p:ph idx="8" type="pic"/>
          </p:nvPr>
        </p:nvSpPr>
        <p:spPr>
          <a:xfrm>
            <a:off x="7574340" y="2370720"/>
            <a:ext cx="1325700" cy="13257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g35553de2151_0_4731"/>
          <p:cNvSpPr/>
          <p:nvPr>
            <p:ph idx="9" type="pic"/>
          </p:nvPr>
        </p:nvSpPr>
        <p:spPr>
          <a:xfrm>
            <a:off x="10012713" y="2370720"/>
            <a:ext cx="1325700" cy="132570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g35553de2151_0_4731"/>
          <p:cNvSpPr txBox="1"/>
          <p:nvPr>
            <p:ph idx="13" type="subTitle"/>
          </p:nvPr>
        </p:nvSpPr>
        <p:spPr>
          <a:xfrm>
            <a:off x="2706779" y="3890880"/>
            <a:ext cx="19014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2" name="Google Shape;542;g35553de2151_0_4731"/>
          <p:cNvSpPr txBox="1"/>
          <p:nvPr>
            <p:ph idx="14" type="body"/>
          </p:nvPr>
        </p:nvSpPr>
        <p:spPr>
          <a:xfrm>
            <a:off x="2706768" y="4779277"/>
            <a:ext cx="1901400" cy="3212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3" name="Google Shape;543;g35553de2151_0_4731"/>
          <p:cNvSpPr txBox="1"/>
          <p:nvPr>
            <p:ph idx="15" type="subTitle"/>
          </p:nvPr>
        </p:nvSpPr>
        <p:spPr>
          <a:xfrm>
            <a:off x="5145151" y="3890880"/>
            <a:ext cx="19014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4" name="Google Shape;544;g35553de2151_0_4731"/>
          <p:cNvSpPr txBox="1"/>
          <p:nvPr>
            <p:ph idx="16" type="body"/>
          </p:nvPr>
        </p:nvSpPr>
        <p:spPr>
          <a:xfrm>
            <a:off x="5145140" y="4779277"/>
            <a:ext cx="1901400" cy="3212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5" name="Google Shape;545;g35553de2151_0_4731"/>
          <p:cNvSpPr txBox="1"/>
          <p:nvPr>
            <p:ph idx="17" type="subTitle"/>
          </p:nvPr>
        </p:nvSpPr>
        <p:spPr>
          <a:xfrm>
            <a:off x="7583523" y="3890880"/>
            <a:ext cx="19014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g35553de2151_0_4731"/>
          <p:cNvSpPr txBox="1"/>
          <p:nvPr>
            <p:ph idx="18" type="body"/>
          </p:nvPr>
        </p:nvSpPr>
        <p:spPr>
          <a:xfrm>
            <a:off x="7583511" y="4779277"/>
            <a:ext cx="1901400" cy="3212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7" name="Google Shape;547;g35553de2151_0_4731"/>
          <p:cNvSpPr txBox="1"/>
          <p:nvPr>
            <p:ph idx="19" type="subTitle"/>
          </p:nvPr>
        </p:nvSpPr>
        <p:spPr>
          <a:xfrm>
            <a:off x="10021896" y="3890880"/>
            <a:ext cx="19014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g35553de2151_0_4731"/>
          <p:cNvSpPr txBox="1"/>
          <p:nvPr>
            <p:ph idx="20" type="body"/>
          </p:nvPr>
        </p:nvSpPr>
        <p:spPr>
          <a:xfrm>
            <a:off x="10021883" y="4779277"/>
            <a:ext cx="1901400" cy="3212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9" name="Google Shape;549;g35553de2151_0_4731"/>
          <p:cNvSpPr/>
          <p:nvPr/>
        </p:nvSpPr>
        <p:spPr>
          <a:xfrm>
            <a:off x="12191918" y="1962360"/>
            <a:ext cx="2438400" cy="6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0" name="Google Shape;550;g35553de2151_0_4731"/>
          <p:cNvSpPr/>
          <p:nvPr>
            <p:ph idx="21" type="pic"/>
          </p:nvPr>
        </p:nvSpPr>
        <p:spPr>
          <a:xfrm>
            <a:off x="12451157" y="2370720"/>
            <a:ext cx="1325700" cy="1325700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g35553de2151_0_4731"/>
          <p:cNvSpPr txBox="1"/>
          <p:nvPr>
            <p:ph idx="22" type="subTitle"/>
          </p:nvPr>
        </p:nvSpPr>
        <p:spPr>
          <a:xfrm>
            <a:off x="12460335" y="3890880"/>
            <a:ext cx="19014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2" name="Google Shape;552;g35553de2151_0_4731"/>
          <p:cNvSpPr txBox="1"/>
          <p:nvPr>
            <p:ph idx="23" type="body"/>
          </p:nvPr>
        </p:nvSpPr>
        <p:spPr>
          <a:xfrm>
            <a:off x="12460321" y="4779277"/>
            <a:ext cx="1901400" cy="3212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3 Column">
  <p:cSld name="TITLE_2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553de2151_0_4760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5" name="Google Shape;555;g35553de2151_0_4760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6" name="Google Shape;556;g35553de2151_0_4760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7" name="Google Shape;557;g35553de2151_0_4760"/>
          <p:cNvSpPr txBox="1"/>
          <p:nvPr>
            <p:ph type="title"/>
          </p:nvPr>
        </p:nvSpPr>
        <p:spPr>
          <a:xfrm>
            <a:off x="117043" y="545000"/>
            <a:ext cx="143262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/>
        </p:txBody>
      </p:sp>
      <p:sp>
        <p:nvSpPr>
          <p:cNvPr id="558" name="Google Shape;558;g35553de2151_0_4760"/>
          <p:cNvSpPr/>
          <p:nvPr/>
        </p:nvSpPr>
        <p:spPr>
          <a:xfrm>
            <a:off x="0" y="1962360"/>
            <a:ext cx="4876800" cy="626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9" name="Google Shape;559;g35553de2151_0_4760"/>
          <p:cNvSpPr/>
          <p:nvPr/>
        </p:nvSpPr>
        <p:spPr>
          <a:xfrm>
            <a:off x="4876865" y="1962360"/>
            <a:ext cx="4876800" cy="626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0" name="Google Shape;560;g35553de2151_0_4760"/>
          <p:cNvSpPr/>
          <p:nvPr/>
        </p:nvSpPr>
        <p:spPr>
          <a:xfrm>
            <a:off x="9753729" y="1962360"/>
            <a:ext cx="4876800" cy="62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1" name="Google Shape;561;g35553de2151_0_4760"/>
          <p:cNvSpPr/>
          <p:nvPr>
            <p:ph idx="3" type="pic"/>
          </p:nvPr>
        </p:nvSpPr>
        <p:spPr>
          <a:xfrm>
            <a:off x="294160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g35553de2151_0_4760"/>
          <p:cNvSpPr/>
          <p:nvPr>
            <p:ph idx="4" type="pic"/>
          </p:nvPr>
        </p:nvSpPr>
        <p:spPr>
          <a:xfrm>
            <a:off x="5187921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g35553de2151_0_4760"/>
          <p:cNvSpPr/>
          <p:nvPr>
            <p:ph idx="5" type="pic"/>
          </p:nvPr>
        </p:nvSpPr>
        <p:spPr>
          <a:xfrm>
            <a:off x="10064759" y="2370720"/>
            <a:ext cx="1590600" cy="15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g35553de2151_0_4760"/>
          <p:cNvSpPr txBox="1"/>
          <p:nvPr>
            <p:ph idx="6" type="subTitle"/>
          </p:nvPr>
        </p:nvSpPr>
        <p:spPr>
          <a:xfrm>
            <a:off x="329177" y="4378560"/>
            <a:ext cx="41310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5" name="Google Shape;565;g35553de2151_0_4760"/>
          <p:cNvSpPr txBox="1"/>
          <p:nvPr>
            <p:ph idx="7" type="body"/>
          </p:nvPr>
        </p:nvSpPr>
        <p:spPr>
          <a:xfrm>
            <a:off x="329120" y="5266972"/>
            <a:ext cx="41310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66" name="Google Shape;566;g35553de2151_0_4760"/>
          <p:cNvSpPr txBox="1"/>
          <p:nvPr>
            <p:ph idx="8" type="subTitle"/>
          </p:nvPr>
        </p:nvSpPr>
        <p:spPr>
          <a:xfrm>
            <a:off x="5206264" y="4378600"/>
            <a:ext cx="41310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g35553de2151_0_4760"/>
          <p:cNvSpPr txBox="1"/>
          <p:nvPr>
            <p:ph idx="9" type="body"/>
          </p:nvPr>
        </p:nvSpPr>
        <p:spPr>
          <a:xfrm>
            <a:off x="5206207" y="5267012"/>
            <a:ext cx="41310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68" name="Google Shape;568;g35553de2151_0_4760"/>
          <p:cNvSpPr txBox="1"/>
          <p:nvPr>
            <p:ph idx="13" type="subTitle"/>
          </p:nvPr>
        </p:nvSpPr>
        <p:spPr>
          <a:xfrm>
            <a:off x="10078613" y="4378600"/>
            <a:ext cx="4131000" cy="6960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9" name="Google Shape;569;g35553de2151_0_4760"/>
          <p:cNvSpPr txBox="1"/>
          <p:nvPr>
            <p:ph idx="14" type="body"/>
          </p:nvPr>
        </p:nvSpPr>
        <p:spPr>
          <a:xfrm>
            <a:off x="10078557" y="5267012"/>
            <a:ext cx="4131000" cy="25314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portunities and Challenges">
  <p:cSld name="TITLE_2_1_1_2">
    <p:bg>
      <p:bgPr>
        <a:solidFill>
          <a:schemeClr val="dk1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5553de2151_0_4777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2" name="Google Shape;572;g35553de2151_0_4777"/>
          <p:cNvSpPr txBox="1"/>
          <p:nvPr>
            <p:ph idx="2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amiljen Grotesk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3" name="Google Shape;573;g35553de2151_0_4777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4" name="Google Shape;574;g35553de2151_0_4777"/>
          <p:cNvSpPr txBox="1"/>
          <p:nvPr>
            <p:ph type="title"/>
          </p:nvPr>
        </p:nvSpPr>
        <p:spPr>
          <a:xfrm>
            <a:off x="117043" y="545000"/>
            <a:ext cx="143262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  <a:defRPr sz="8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5" name="Google Shape;575;g35553de2151_0_4777"/>
          <p:cNvSpPr/>
          <p:nvPr>
            <p:ph idx="3" type="pic"/>
          </p:nvPr>
        </p:nvSpPr>
        <p:spPr>
          <a:xfrm>
            <a:off x="6777360" y="5761000"/>
            <a:ext cx="3991800" cy="246870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g35553de2151_0_4777"/>
          <p:cNvSpPr/>
          <p:nvPr>
            <p:ph idx="4" type="pic"/>
          </p:nvPr>
        </p:nvSpPr>
        <p:spPr>
          <a:xfrm>
            <a:off x="9197040" y="1795040"/>
            <a:ext cx="5433000" cy="39657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g35553de2151_0_4777"/>
          <p:cNvSpPr txBox="1"/>
          <p:nvPr>
            <p:ph idx="5" type="subTitle"/>
          </p:nvPr>
        </p:nvSpPr>
        <p:spPr>
          <a:xfrm>
            <a:off x="272480" y="2346360"/>
            <a:ext cx="5325000" cy="5075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">
  <p:cSld name="TITLE_2_2"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5553de2151_0_4785"/>
          <p:cNvSpPr/>
          <p:nvPr>
            <p:ph idx="2" type="pic"/>
          </p:nvPr>
        </p:nvSpPr>
        <p:spPr>
          <a:xfrm>
            <a:off x="9202560" y="2271320"/>
            <a:ext cx="3575400" cy="131910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g35553de2151_0_4785"/>
          <p:cNvSpPr/>
          <p:nvPr>
            <p:ph idx="3" type="pic"/>
          </p:nvPr>
        </p:nvSpPr>
        <p:spPr>
          <a:xfrm>
            <a:off x="5627040" y="2271240"/>
            <a:ext cx="3575400" cy="1319100"/>
          </a:xfrm>
          <a:prstGeom prst="rect">
            <a:avLst/>
          </a:prstGeom>
          <a:noFill/>
          <a:ln>
            <a:noFill/>
          </a:ln>
        </p:spPr>
      </p:sp>
      <p:sp>
        <p:nvSpPr>
          <p:cNvPr id="581" name="Google Shape;581;g35553de2151_0_4785"/>
          <p:cNvSpPr/>
          <p:nvPr>
            <p:ph idx="4" type="pic"/>
          </p:nvPr>
        </p:nvSpPr>
        <p:spPr>
          <a:xfrm>
            <a:off x="2051600" y="2271320"/>
            <a:ext cx="3575400" cy="13191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g35553de2151_0_4785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3" name="Google Shape;583;g35553de2151_0_4785"/>
          <p:cNvSpPr txBox="1"/>
          <p:nvPr>
            <p:ph idx="5" type="subTitle"/>
          </p:nvPr>
        </p:nvSpPr>
        <p:spPr>
          <a:xfrm>
            <a:off x="9931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4" name="Google Shape;584;g35553de2151_0_4785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5" name="Google Shape;585;g35553de2151_0_4785"/>
          <p:cNvSpPr txBox="1"/>
          <p:nvPr>
            <p:ph type="title"/>
          </p:nvPr>
        </p:nvSpPr>
        <p:spPr>
          <a:xfrm>
            <a:off x="117043" y="545000"/>
            <a:ext cx="143262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None/>
              <a:defRPr sz="90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600"/>
              <a:buNone/>
              <a:defRPr sz="8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6" name="Google Shape;586;g35553de2151_0_4785"/>
          <p:cNvSpPr/>
          <p:nvPr/>
        </p:nvSpPr>
        <p:spPr>
          <a:xfrm>
            <a:off x="2051520" y="3590200"/>
            <a:ext cx="3575400" cy="394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7" name="Google Shape;587;g35553de2151_0_4785"/>
          <p:cNvSpPr/>
          <p:nvPr/>
        </p:nvSpPr>
        <p:spPr>
          <a:xfrm>
            <a:off x="5627040" y="3590200"/>
            <a:ext cx="3575400" cy="3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8" name="Google Shape;588;g35553de2151_0_4785"/>
          <p:cNvSpPr/>
          <p:nvPr/>
        </p:nvSpPr>
        <p:spPr>
          <a:xfrm>
            <a:off x="9202560" y="3590200"/>
            <a:ext cx="3575400" cy="394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9" name="Google Shape;589;g35553de2151_0_4785"/>
          <p:cNvSpPr txBox="1"/>
          <p:nvPr>
            <p:ph idx="6" type="subTitle"/>
          </p:nvPr>
        </p:nvSpPr>
        <p:spPr>
          <a:xfrm>
            <a:off x="2181400" y="3638200"/>
            <a:ext cx="3240600" cy="934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g35553de2151_0_4785"/>
          <p:cNvSpPr txBox="1"/>
          <p:nvPr>
            <p:ph idx="7" type="subTitle"/>
          </p:nvPr>
        </p:nvSpPr>
        <p:spPr>
          <a:xfrm>
            <a:off x="2181400" y="4283495"/>
            <a:ext cx="3240600" cy="1995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1" name="Google Shape;591;g35553de2151_0_4785"/>
          <p:cNvSpPr txBox="1"/>
          <p:nvPr>
            <p:ph idx="8" type="subTitle"/>
          </p:nvPr>
        </p:nvSpPr>
        <p:spPr>
          <a:xfrm>
            <a:off x="5794560" y="3638200"/>
            <a:ext cx="3240600" cy="934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2" name="Google Shape;592;g35553de2151_0_4785"/>
          <p:cNvSpPr txBox="1"/>
          <p:nvPr>
            <p:ph idx="9" type="subTitle"/>
          </p:nvPr>
        </p:nvSpPr>
        <p:spPr>
          <a:xfrm>
            <a:off x="5794560" y="4283495"/>
            <a:ext cx="3240600" cy="1995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3" name="Google Shape;593;g35553de2151_0_4785"/>
          <p:cNvSpPr txBox="1"/>
          <p:nvPr>
            <p:ph idx="13" type="subTitle"/>
          </p:nvPr>
        </p:nvSpPr>
        <p:spPr>
          <a:xfrm>
            <a:off x="9407720" y="3638200"/>
            <a:ext cx="3240600" cy="934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4" name="Google Shape;594;g35553de2151_0_4785"/>
          <p:cNvSpPr txBox="1"/>
          <p:nvPr>
            <p:ph idx="14" type="subTitle"/>
          </p:nvPr>
        </p:nvSpPr>
        <p:spPr>
          <a:xfrm>
            <a:off x="9407720" y="4283495"/>
            <a:ext cx="3240600" cy="1995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ITLE_2_1_2_1">
    <p:bg>
      <p:bgPr>
        <a:solidFill>
          <a:schemeClr val="lt2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553de2151_0_4802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7" name="Google Shape;597;g35553de2151_0_4802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" name="Google Shape;598;g35553de2151_0_4802"/>
          <p:cNvSpPr txBox="1"/>
          <p:nvPr>
            <p:ph type="title"/>
          </p:nvPr>
        </p:nvSpPr>
        <p:spPr>
          <a:xfrm>
            <a:off x="117042" y="545000"/>
            <a:ext cx="5995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/>
        </p:txBody>
      </p:sp>
      <p:sp>
        <p:nvSpPr>
          <p:cNvPr id="599" name="Google Shape;599;g35553de2151_0_4802"/>
          <p:cNvSpPr/>
          <p:nvPr>
            <p:ph idx="2" type="pic"/>
          </p:nvPr>
        </p:nvSpPr>
        <p:spPr>
          <a:xfrm>
            <a:off x="0" y="4433960"/>
            <a:ext cx="4519800" cy="3016800"/>
          </a:xfrm>
          <a:prstGeom prst="rect">
            <a:avLst/>
          </a:prstGeom>
          <a:noFill/>
          <a:ln>
            <a:noFill/>
          </a:ln>
        </p:spPr>
      </p:sp>
      <p:sp>
        <p:nvSpPr>
          <p:cNvPr id="600" name="Google Shape;600;g35553de2151_0_4802"/>
          <p:cNvSpPr/>
          <p:nvPr>
            <p:ph idx="3" type="pic"/>
          </p:nvPr>
        </p:nvSpPr>
        <p:spPr>
          <a:xfrm>
            <a:off x="4519680" y="3225080"/>
            <a:ext cx="4630200" cy="30882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g35553de2151_0_4802"/>
          <p:cNvSpPr/>
          <p:nvPr>
            <p:ph idx="4" type="pic"/>
          </p:nvPr>
        </p:nvSpPr>
        <p:spPr>
          <a:xfrm>
            <a:off x="9149680" y="4176880"/>
            <a:ext cx="4738200" cy="3157800"/>
          </a:xfrm>
          <a:prstGeom prst="rect">
            <a:avLst/>
          </a:prstGeom>
          <a:noFill/>
          <a:ln>
            <a:noFill/>
          </a:ln>
        </p:spPr>
      </p:sp>
      <p:sp>
        <p:nvSpPr>
          <p:cNvPr id="602" name="Google Shape;602;g35553de2151_0_4802"/>
          <p:cNvSpPr/>
          <p:nvPr>
            <p:ph idx="5" type="pic"/>
          </p:nvPr>
        </p:nvSpPr>
        <p:spPr>
          <a:xfrm>
            <a:off x="9149840" y="0"/>
            <a:ext cx="5480700" cy="3593700"/>
          </a:xfrm>
          <a:prstGeom prst="rect">
            <a:avLst/>
          </a:prstGeom>
          <a:noFill/>
          <a:ln>
            <a:noFill/>
          </a:ln>
        </p:spPr>
      </p:sp>
      <p:sp>
        <p:nvSpPr>
          <p:cNvPr id="603" name="Google Shape;603;g35553de2151_0_4802"/>
          <p:cNvSpPr/>
          <p:nvPr>
            <p:ph idx="6" type="pic"/>
          </p:nvPr>
        </p:nvSpPr>
        <p:spPr>
          <a:xfrm>
            <a:off x="6112720" y="0"/>
            <a:ext cx="3036900" cy="20241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g35553de2151_0_4802"/>
          <p:cNvSpPr/>
          <p:nvPr>
            <p:ph idx="7" type="pic"/>
          </p:nvPr>
        </p:nvSpPr>
        <p:spPr>
          <a:xfrm>
            <a:off x="2829080" y="1610840"/>
            <a:ext cx="1691100" cy="16143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g35553de2151_0_4802"/>
          <p:cNvSpPr txBox="1"/>
          <p:nvPr>
            <p:ph idx="8" type="subTitle"/>
          </p:nvPr>
        </p:nvSpPr>
        <p:spPr>
          <a:xfrm>
            <a:off x="2833920" y="3291913"/>
            <a:ext cx="1691100" cy="5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606" name="Google Shape;606;g35553de2151_0_4802"/>
          <p:cNvSpPr txBox="1"/>
          <p:nvPr>
            <p:ph idx="9" type="subTitle"/>
          </p:nvPr>
        </p:nvSpPr>
        <p:spPr>
          <a:xfrm>
            <a:off x="4641800" y="6380546"/>
            <a:ext cx="1691100" cy="5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607" name="Google Shape;607;g35553de2151_0_4802"/>
          <p:cNvSpPr txBox="1"/>
          <p:nvPr>
            <p:ph idx="13" type="subTitle"/>
          </p:nvPr>
        </p:nvSpPr>
        <p:spPr>
          <a:xfrm>
            <a:off x="117040" y="7579161"/>
            <a:ext cx="1691100" cy="5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608" name="Google Shape;608;g35553de2151_0_4802"/>
          <p:cNvSpPr txBox="1"/>
          <p:nvPr>
            <p:ph idx="14" type="subTitle"/>
          </p:nvPr>
        </p:nvSpPr>
        <p:spPr>
          <a:xfrm>
            <a:off x="9149960" y="7451165"/>
            <a:ext cx="1691100" cy="5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609" name="Google Shape;609;g35553de2151_0_4802"/>
          <p:cNvSpPr txBox="1"/>
          <p:nvPr>
            <p:ph idx="15" type="subTitle"/>
          </p:nvPr>
        </p:nvSpPr>
        <p:spPr>
          <a:xfrm>
            <a:off x="9256040" y="3659901"/>
            <a:ext cx="1691100" cy="5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610" name="Google Shape;610;g35553de2151_0_4802"/>
          <p:cNvSpPr txBox="1"/>
          <p:nvPr>
            <p:ph idx="16" type="subTitle"/>
          </p:nvPr>
        </p:nvSpPr>
        <p:spPr>
          <a:xfrm>
            <a:off x="6112720" y="2083518"/>
            <a:ext cx="1691100" cy="5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2_1_1_3">
    <p:bg>
      <p:bgPr>
        <a:solidFill>
          <a:schemeClr val="lt2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5553de2151_0_4818"/>
          <p:cNvSpPr txBox="1"/>
          <p:nvPr>
            <p:ph idx="1" type="subTitle"/>
          </p:nvPr>
        </p:nvSpPr>
        <p:spPr>
          <a:xfrm>
            <a:off x="2833920" y="3620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3" name="Google Shape;613;g35553de2151_0_4818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g35553de2151_0_4818"/>
          <p:cNvSpPr txBox="1"/>
          <p:nvPr>
            <p:ph type="title"/>
          </p:nvPr>
        </p:nvSpPr>
        <p:spPr>
          <a:xfrm>
            <a:off x="2569400" y="1862720"/>
            <a:ext cx="12060900" cy="234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/>
            </a:lvl9pPr>
          </a:lstStyle>
          <a:p/>
        </p:txBody>
      </p:sp>
      <p:sp>
        <p:nvSpPr>
          <p:cNvPr id="615" name="Google Shape;615;g35553de2151_0_4818"/>
          <p:cNvSpPr/>
          <p:nvPr>
            <p:ph idx="2" type="pic"/>
          </p:nvPr>
        </p:nvSpPr>
        <p:spPr>
          <a:xfrm>
            <a:off x="2577560" y="5536860"/>
            <a:ext cx="6609600" cy="26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g35553de2151_0_4818"/>
          <p:cNvSpPr/>
          <p:nvPr>
            <p:ph idx="3" type="pic"/>
          </p:nvPr>
        </p:nvSpPr>
        <p:spPr>
          <a:xfrm>
            <a:off x="10328160" y="0"/>
            <a:ext cx="4302300" cy="588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592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553de2151_0_48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5553de2151_0_48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0" name="Google Shape;620;g35553de2151_0_48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6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553de2151_0_51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35553de2151_0_51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5" name="Google Shape;625;g35553de2151_0_51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5553de2151_0_51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5553de2151_0_51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9" name="Google Shape;629;g35553de2151_0_51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553de2151_0_51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35553de2151_0_51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3" name="Google Shape;633;g35553de2151_0_51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5553de2151_0_51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5553de2151_0_51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7" name="Google Shape;637;g35553de2151_0_51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553de2151_0_51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35553de2151_0_51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41" name="Google Shape;641;g35553de2151_0_51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553de2151_0_51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5553de2151_0_51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45" name="Google Shape;645;g35553de2151_0_51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5553de2151_0_51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35553de2151_0_51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49" name="Google Shape;649;g35553de2151_0_513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5553de2151_0_51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5553de2151_0_51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3" name="Google Shape;653;g35553de2151_0_514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1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553de2151_0_4257"/>
          <p:cNvSpPr txBox="1"/>
          <p:nvPr>
            <p:ph type="title"/>
          </p:nvPr>
        </p:nvSpPr>
        <p:spPr>
          <a:xfrm>
            <a:off x="498720" y="469320"/>
            <a:ext cx="136329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Familjen Grotesk"/>
              <a:buNone/>
              <a:defRPr sz="11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Familjen Grotesk"/>
              <a:buNone/>
              <a:defRPr sz="11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Familjen Grotesk"/>
              <a:buNone/>
              <a:defRPr sz="11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Familjen Grotesk"/>
              <a:buNone/>
              <a:defRPr sz="11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Familjen Grotesk"/>
              <a:buNone/>
              <a:defRPr sz="11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Familjen Grotesk"/>
              <a:buNone/>
              <a:defRPr sz="11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Familjen Grotesk"/>
              <a:buNone/>
              <a:defRPr sz="11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Familjen Grotesk"/>
              <a:buNone/>
              <a:defRPr sz="11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Familjen Grotesk"/>
              <a:buNone/>
              <a:defRPr sz="11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  <p:sp>
        <p:nvSpPr>
          <p:cNvPr id="53" name="Google Shape;53;g35553de2151_0_4257"/>
          <p:cNvSpPr txBox="1"/>
          <p:nvPr>
            <p:ph idx="12" type="sldNum"/>
          </p:nvPr>
        </p:nvSpPr>
        <p:spPr>
          <a:xfrm>
            <a:off x="210869" y="28045"/>
            <a:ext cx="877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spAutoFit/>
          </a:bodyPr>
          <a:lstStyle>
            <a:lvl1pPr lvl="0">
              <a:buNone/>
              <a:defRPr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buNone/>
              <a:defRPr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buNone/>
              <a:defRPr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buNone/>
              <a:defRPr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buNone/>
              <a:defRPr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buNone/>
              <a:defRPr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buNone/>
              <a:defRPr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buNone/>
              <a:defRPr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buNone/>
              <a:defRPr sz="14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g35553de2151_0_4257"/>
          <p:cNvSpPr txBox="1"/>
          <p:nvPr>
            <p:ph idx="1" type="body"/>
          </p:nvPr>
        </p:nvSpPr>
        <p:spPr>
          <a:xfrm>
            <a:off x="498720" y="4852920"/>
            <a:ext cx="136329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●"/>
              <a:def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○"/>
              <a:def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■"/>
              <a:def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●"/>
              <a:def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○"/>
              <a:def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■"/>
              <a:def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●"/>
              <a:def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○"/>
              <a:def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■"/>
              <a:def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13.png"/><Relationship Id="rId7" Type="http://schemas.openxmlformats.org/officeDocument/2006/relationships/image" Target="../media/image46.png"/><Relationship Id="rId8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52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5553de2151_0_589"/>
          <p:cNvSpPr txBox="1"/>
          <p:nvPr>
            <p:ph idx="5" type="title"/>
          </p:nvPr>
        </p:nvSpPr>
        <p:spPr>
          <a:xfrm>
            <a:off x="1693360" y="1874280"/>
            <a:ext cx="11921700" cy="6524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8100"/>
              <a:t>Analytical Global Median Filtering Forensics based on Moment Histogram</a:t>
            </a:r>
            <a:endParaRPr sz="8100"/>
          </a:p>
        </p:txBody>
      </p:sp>
      <p:sp>
        <p:nvSpPr>
          <p:cNvPr id="660" name="Google Shape;660;g35553de2151_0_589"/>
          <p:cNvSpPr txBox="1"/>
          <p:nvPr>
            <p:ph type="title"/>
          </p:nvPr>
        </p:nvSpPr>
        <p:spPr>
          <a:xfrm>
            <a:off x="1693360" y="663400"/>
            <a:ext cx="71232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GRP-15</a:t>
            </a:r>
            <a:endParaRPr sz="6400"/>
          </a:p>
        </p:txBody>
      </p:sp>
      <p:sp>
        <p:nvSpPr>
          <p:cNvPr id="661" name="Google Shape;661;g35553de2151_0_589"/>
          <p:cNvSpPr txBox="1"/>
          <p:nvPr>
            <p:ph idx="1" type="subTitle"/>
          </p:nvPr>
        </p:nvSpPr>
        <p:spPr>
          <a:xfrm>
            <a:off x="1883720" y="199320"/>
            <a:ext cx="4481400" cy="3657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Digital Image Processing</a:t>
            </a:r>
            <a:endParaRPr sz="1900"/>
          </a:p>
        </p:txBody>
      </p:sp>
      <p:sp>
        <p:nvSpPr>
          <p:cNvPr id="662" name="Google Shape;662;g35553de2151_0_589"/>
          <p:cNvSpPr txBox="1"/>
          <p:nvPr>
            <p:ph idx="1" type="subTitle"/>
          </p:nvPr>
        </p:nvSpPr>
        <p:spPr>
          <a:xfrm>
            <a:off x="3714200" y="5262280"/>
            <a:ext cx="7706400" cy="1787100"/>
          </a:xfrm>
          <a:prstGeom prst="rect">
            <a:avLst/>
          </a:prstGeom>
        </p:spPr>
        <p:txBody>
          <a:bodyPr anchorCtr="0" anchor="t" bIns="146275" lIns="0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Vedansh Sharma (12242000)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Shivangi Gaur </a:t>
            </a:r>
            <a:r>
              <a:rPr lang="en-US" sz="2900"/>
              <a:t>(12241720)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Shubham Mahajan </a:t>
            </a:r>
            <a:r>
              <a:rPr lang="en-US" sz="2900"/>
              <a:t>(12241730)</a:t>
            </a:r>
            <a:endParaRPr sz="2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5553de2151_0_1179"/>
          <p:cNvSpPr/>
          <p:nvPr/>
        </p:nvSpPr>
        <p:spPr>
          <a:xfrm>
            <a:off x="6280190" y="796478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Types of Attacks and Manipulations</a:t>
            </a:r>
            <a:endParaRPr b="0" i="0" sz="4450" u="none" cap="none" strike="noStrike"/>
          </a:p>
        </p:txBody>
      </p:sp>
      <p:sp>
        <p:nvSpPr>
          <p:cNvPr id="800" name="Google Shape;800;g35553de2151_0_1179"/>
          <p:cNvSpPr/>
          <p:nvPr/>
        </p:nvSpPr>
        <p:spPr>
          <a:xfrm>
            <a:off x="6280190" y="2823448"/>
            <a:ext cx="3664800" cy="3722400"/>
          </a:xfrm>
          <a:prstGeom prst="roundRect">
            <a:avLst>
              <a:gd fmla="val 92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35553de2151_0_1179"/>
          <p:cNvSpPr/>
          <p:nvPr/>
        </p:nvSpPr>
        <p:spPr>
          <a:xfrm>
            <a:off x="6507004" y="305026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Filtering Attacks</a:t>
            </a:r>
            <a:endParaRPr b="0" i="0" sz="2200" u="none" cap="none" strike="noStrike"/>
          </a:p>
        </p:txBody>
      </p:sp>
      <p:sp>
        <p:nvSpPr>
          <p:cNvPr id="802" name="Google Shape;802;g35553de2151_0_1179"/>
          <p:cNvSpPr/>
          <p:nvPr/>
        </p:nvSpPr>
        <p:spPr>
          <a:xfrm>
            <a:off x="6507004" y="3540681"/>
            <a:ext cx="3211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Average Filtering (3×3 kernel)</a:t>
            </a:r>
            <a:endParaRPr b="0" i="0" sz="1750" u="none" cap="none" strike="noStrike"/>
          </a:p>
        </p:txBody>
      </p:sp>
      <p:sp>
        <p:nvSpPr>
          <p:cNvPr id="803" name="Google Shape;803;g35553de2151_0_1179"/>
          <p:cNvSpPr/>
          <p:nvPr/>
        </p:nvSpPr>
        <p:spPr>
          <a:xfrm>
            <a:off x="6507004" y="4345781"/>
            <a:ext cx="3211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Gaussian Filtering</a:t>
            </a:r>
            <a:endParaRPr b="0" i="0" sz="1750" u="none" cap="none" strike="noStrike"/>
          </a:p>
        </p:txBody>
      </p:sp>
      <p:sp>
        <p:nvSpPr>
          <p:cNvPr id="804" name="Google Shape;804;g35553de2151_0_1179"/>
          <p:cNvSpPr/>
          <p:nvPr/>
        </p:nvSpPr>
        <p:spPr>
          <a:xfrm>
            <a:off x="6507004" y="4787979"/>
            <a:ext cx="3211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Resizing via downsampling and upsampling</a:t>
            </a:r>
            <a:endParaRPr b="0" i="0" sz="1750" u="none" cap="none" strike="noStrike"/>
          </a:p>
        </p:txBody>
      </p:sp>
      <p:sp>
        <p:nvSpPr>
          <p:cNvPr id="805" name="Google Shape;805;g35553de2151_0_1179"/>
          <p:cNvSpPr/>
          <p:nvPr/>
        </p:nvSpPr>
        <p:spPr>
          <a:xfrm>
            <a:off x="6507004" y="5593080"/>
            <a:ext cx="3211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JPEG Compression at quality 90</a:t>
            </a:r>
            <a:endParaRPr b="0" i="0" sz="1750" u="none" cap="none" strike="noStrike"/>
          </a:p>
        </p:txBody>
      </p:sp>
      <p:sp>
        <p:nvSpPr>
          <p:cNvPr id="806" name="Google Shape;806;g35553de2151_0_1179"/>
          <p:cNvSpPr/>
          <p:nvPr/>
        </p:nvSpPr>
        <p:spPr>
          <a:xfrm>
            <a:off x="10171867" y="2823448"/>
            <a:ext cx="3664800" cy="3722400"/>
          </a:xfrm>
          <a:prstGeom prst="roundRect">
            <a:avLst>
              <a:gd fmla="val 92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35553de2151_0_1179"/>
          <p:cNvSpPr/>
          <p:nvPr/>
        </p:nvSpPr>
        <p:spPr>
          <a:xfrm>
            <a:off x="10398681" y="305026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Median Filtering</a:t>
            </a:r>
            <a:endParaRPr b="0" i="0" sz="2200" u="none" cap="none" strike="noStrike"/>
          </a:p>
        </p:txBody>
      </p:sp>
      <p:sp>
        <p:nvSpPr>
          <p:cNvPr id="808" name="Google Shape;808;g35553de2151_0_1179"/>
          <p:cNvSpPr/>
          <p:nvPr/>
        </p:nvSpPr>
        <p:spPr>
          <a:xfrm>
            <a:off x="10398681" y="3540681"/>
            <a:ext cx="3211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Median Filtering with 3×3 kernel</a:t>
            </a:r>
            <a:endParaRPr b="0" i="0" sz="1750" u="none" cap="none" strike="noStrike"/>
          </a:p>
        </p:txBody>
      </p:sp>
      <p:sp>
        <p:nvSpPr>
          <p:cNvPr id="809" name="Google Shape;809;g35553de2151_0_1179"/>
          <p:cNvSpPr/>
          <p:nvPr/>
        </p:nvSpPr>
        <p:spPr>
          <a:xfrm>
            <a:off x="10398681" y="4345781"/>
            <a:ext cx="3211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Median Filtering with 5×5 kernel</a:t>
            </a:r>
            <a:endParaRPr b="0" i="0" sz="1750" u="none" cap="none" strike="noStrike"/>
          </a:p>
        </p:txBody>
      </p:sp>
      <p:sp>
        <p:nvSpPr>
          <p:cNvPr id="810" name="Google Shape;810;g35553de2151_0_1179"/>
          <p:cNvSpPr/>
          <p:nvPr/>
        </p:nvSpPr>
        <p:spPr>
          <a:xfrm>
            <a:off x="6280190" y="6800850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id="811" name="Google Shape;811;g35553de2151_0_1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35553de2151_0_1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0250"/>
            <a:ext cx="2835300" cy="51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5553de2151_0_1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300" y="3050250"/>
            <a:ext cx="2835300" cy="51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5553de2151_0_1179"/>
          <p:cNvSpPr txBox="1"/>
          <p:nvPr/>
        </p:nvSpPr>
        <p:spPr>
          <a:xfrm>
            <a:off x="0" y="0"/>
            <a:ext cx="5670600" cy="31791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35553de2151_0_1179"/>
          <p:cNvSpPr/>
          <p:nvPr/>
        </p:nvSpPr>
        <p:spPr>
          <a:xfrm>
            <a:off x="338270" y="676700"/>
            <a:ext cx="3994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lang="en-US" sz="35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Before vs After</a:t>
            </a:r>
            <a:endParaRPr b="1" sz="3550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lang="en-US" sz="35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Median Filter</a:t>
            </a:r>
            <a:endParaRPr b="1" sz="3550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5553de2151_0_2387"/>
          <p:cNvSpPr txBox="1"/>
          <p:nvPr>
            <p:ph type="title"/>
          </p:nvPr>
        </p:nvSpPr>
        <p:spPr>
          <a:xfrm>
            <a:off x="300700" y="121277"/>
            <a:ext cx="2475000" cy="818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Attacks</a:t>
            </a:r>
            <a:endParaRPr sz="5000"/>
          </a:p>
        </p:txBody>
      </p:sp>
      <p:sp>
        <p:nvSpPr>
          <p:cNvPr id="821" name="Google Shape;821;g35553de2151_0_2387"/>
          <p:cNvSpPr txBox="1"/>
          <p:nvPr>
            <p:ph idx="2" type="title"/>
          </p:nvPr>
        </p:nvSpPr>
        <p:spPr>
          <a:xfrm>
            <a:off x="300700" y="1103150"/>
            <a:ext cx="6449100" cy="895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Median</a:t>
            </a:r>
            <a:r>
              <a:rPr lang="en-US" sz="6000"/>
              <a:t> Filtering</a:t>
            </a:r>
            <a:endParaRPr sz="6000"/>
          </a:p>
        </p:txBody>
      </p:sp>
      <p:pic>
        <p:nvPicPr>
          <p:cNvPr id="822" name="Google Shape;822;g35553de2151_0_2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475" y="3609000"/>
            <a:ext cx="9656450" cy="14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35553de2151_0_2387"/>
          <p:cNvSpPr txBox="1"/>
          <p:nvPr/>
        </p:nvSpPr>
        <p:spPr>
          <a:xfrm>
            <a:off x="432975" y="2310425"/>
            <a:ext cx="12989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Given a signal or image with values x(i,j) (where i,j are pixel coordinates), the median filter operates over a window (kernel) of size n×n: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824" name="Google Shape;824;g35553de2151_0_2387"/>
          <p:cNvSpPr txBox="1"/>
          <p:nvPr/>
        </p:nvSpPr>
        <p:spPr>
          <a:xfrm>
            <a:off x="432975" y="5828800"/>
            <a:ext cx="12989400" cy="2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where: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y(i,j) = filtered output at position (i,j),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x(i+k,j+l) = pixel values in the neighborhood,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n = window size (typically odd, e.g., 3×3, 5×5).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5553de2151_0_2392"/>
          <p:cNvSpPr txBox="1"/>
          <p:nvPr>
            <p:ph type="title"/>
          </p:nvPr>
        </p:nvSpPr>
        <p:spPr>
          <a:xfrm>
            <a:off x="300700" y="121277"/>
            <a:ext cx="2475000" cy="818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Attacks</a:t>
            </a:r>
            <a:endParaRPr sz="5000"/>
          </a:p>
        </p:txBody>
      </p:sp>
      <p:sp>
        <p:nvSpPr>
          <p:cNvPr id="830" name="Google Shape;830;g35553de2151_0_2392"/>
          <p:cNvSpPr txBox="1"/>
          <p:nvPr>
            <p:ph idx="2" type="title"/>
          </p:nvPr>
        </p:nvSpPr>
        <p:spPr>
          <a:xfrm>
            <a:off x="300700" y="1459025"/>
            <a:ext cx="6449100" cy="895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JPEG compression</a:t>
            </a:r>
            <a:endParaRPr sz="6000"/>
          </a:p>
        </p:txBody>
      </p:sp>
      <p:pic>
        <p:nvPicPr>
          <p:cNvPr id="831" name="Google Shape;831;g35553de2151_0_2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800" y="2939575"/>
            <a:ext cx="7327001" cy="41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35553de2151_0_2392"/>
          <p:cNvSpPr txBox="1"/>
          <p:nvPr/>
        </p:nvSpPr>
        <p:spPr>
          <a:xfrm>
            <a:off x="300700" y="3515600"/>
            <a:ext cx="5056500" cy="2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JPEG Compression is a widely used lossy image compression method that reduces file size by discarding high-frequency visual data (less noticeable to the human eye).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553de2151_0_2405"/>
          <p:cNvSpPr txBox="1"/>
          <p:nvPr>
            <p:ph type="title"/>
          </p:nvPr>
        </p:nvSpPr>
        <p:spPr>
          <a:xfrm>
            <a:off x="300700" y="121277"/>
            <a:ext cx="2475000" cy="818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Attacks</a:t>
            </a:r>
            <a:endParaRPr sz="5000"/>
          </a:p>
        </p:txBody>
      </p:sp>
      <p:sp>
        <p:nvSpPr>
          <p:cNvPr id="838" name="Google Shape;838;g35553de2151_0_2405"/>
          <p:cNvSpPr txBox="1"/>
          <p:nvPr>
            <p:ph idx="2" type="title"/>
          </p:nvPr>
        </p:nvSpPr>
        <p:spPr>
          <a:xfrm>
            <a:off x="300700" y="1459025"/>
            <a:ext cx="6449100" cy="895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Rescaling Filtering</a:t>
            </a:r>
            <a:endParaRPr sz="6000"/>
          </a:p>
        </p:txBody>
      </p:sp>
      <p:sp>
        <p:nvSpPr>
          <p:cNvPr id="839" name="Google Shape;839;g35553de2151_0_2405"/>
          <p:cNvSpPr txBox="1"/>
          <p:nvPr/>
        </p:nvSpPr>
        <p:spPr>
          <a:xfrm>
            <a:off x="507100" y="4498825"/>
            <a:ext cx="12989400" cy="30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Where: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𝛼 is the rescaling factor (e.g., 0.5 for downscaling, 2.0 for upscaling).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Resize(img, factor) denotes the image resizing operation using a given interpolation method.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In the paper, a rescaling factor of 0.5 (downscaling and then upscaling) is used, implemented with bicubic interpolation.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840" name="Google Shape;840;g35553de2151_0_2405"/>
          <p:cNvPicPr preferRelativeResize="0"/>
          <p:nvPr/>
        </p:nvPicPr>
        <p:blipFill rotWithShape="1">
          <a:blip r:embed="rId3">
            <a:alphaModFix/>
          </a:blip>
          <a:srcRect b="-10320" l="0" r="0" t="10320"/>
          <a:stretch/>
        </p:blipFill>
        <p:spPr>
          <a:xfrm>
            <a:off x="3629125" y="2927050"/>
            <a:ext cx="6745350" cy="12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5553de2151_0_1797"/>
          <p:cNvSpPr txBox="1"/>
          <p:nvPr>
            <p:ph type="title"/>
          </p:nvPr>
        </p:nvSpPr>
        <p:spPr>
          <a:xfrm>
            <a:off x="300700" y="121277"/>
            <a:ext cx="2475000" cy="818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Attacks</a:t>
            </a:r>
            <a:endParaRPr sz="5000"/>
          </a:p>
        </p:txBody>
      </p:sp>
      <p:sp>
        <p:nvSpPr>
          <p:cNvPr id="846" name="Google Shape;846;g35553de2151_0_1797"/>
          <p:cNvSpPr txBox="1"/>
          <p:nvPr>
            <p:ph idx="2" type="title"/>
          </p:nvPr>
        </p:nvSpPr>
        <p:spPr>
          <a:xfrm>
            <a:off x="300700" y="1459025"/>
            <a:ext cx="6449100" cy="895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Average Filtering</a:t>
            </a:r>
            <a:endParaRPr sz="6000"/>
          </a:p>
        </p:txBody>
      </p:sp>
      <p:sp>
        <p:nvSpPr>
          <p:cNvPr id="847" name="Google Shape;847;g35553de2151_0_1797"/>
          <p:cNvSpPr txBox="1"/>
          <p:nvPr/>
        </p:nvSpPr>
        <p:spPr>
          <a:xfrm>
            <a:off x="521925" y="5492350"/>
            <a:ext cx="129894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where: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n = kernel size (usually odd, e.g., 3×3, 5×5),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k = (n-1)/2 (half-width of the kernel).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848" name="Google Shape;848;g35553de2151_0_1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700" y="2873875"/>
            <a:ext cx="8288525" cy="17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553de2151_0_2382"/>
          <p:cNvSpPr txBox="1"/>
          <p:nvPr>
            <p:ph type="title"/>
          </p:nvPr>
        </p:nvSpPr>
        <p:spPr>
          <a:xfrm>
            <a:off x="300700" y="121277"/>
            <a:ext cx="2475000" cy="818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Attacks</a:t>
            </a:r>
            <a:endParaRPr sz="5000"/>
          </a:p>
        </p:txBody>
      </p:sp>
      <p:sp>
        <p:nvSpPr>
          <p:cNvPr id="854" name="Google Shape;854;g35553de2151_0_2382"/>
          <p:cNvSpPr txBox="1"/>
          <p:nvPr>
            <p:ph idx="2" type="title"/>
          </p:nvPr>
        </p:nvSpPr>
        <p:spPr>
          <a:xfrm>
            <a:off x="300700" y="1459025"/>
            <a:ext cx="6449100" cy="895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Gaussian</a:t>
            </a:r>
            <a:r>
              <a:rPr lang="en-US" sz="6000"/>
              <a:t> Filtering</a:t>
            </a:r>
            <a:endParaRPr sz="6000"/>
          </a:p>
        </p:txBody>
      </p:sp>
      <p:sp>
        <p:nvSpPr>
          <p:cNvPr id="855" name="Google Shape;855;g35553de2151_0_2382"/>
          <p:cNvSpPr txBox="1"/>
          <p:nvPr/>
        </p:nvSpPr>
        <p:spPr>
          <a:xfrm>
            <a:off x="581250" y="4988175"/>
            <a:ext cx="12989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where: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(x,y) = pixel coordinates relative to the kernel center,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σ = standard deviation (controls the spread of the blur),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The kernel is normalized so that the sum of all weights equals 1.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856" name="Google Shape;856;g35553de2151_0_2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25" y="3090184"/>
            <a:ext cx="4042725" cy="14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"/>
          <p:cNvSpPr/>
          <p:nvPr/>
        </p:nvSpPr>
        <p:spPr>
          <a:xfrm>
            <a:off x="694226" y="450772"/>
            <a:ext cx="70299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Classification Framework</a:t>
            </a:r>
            <a:endParaRPr b="0" i="0" sz="4450" u="none" cap="none" strike="noStrike"/>
          </a:p>
        </p:txBody>
      </p:sp>
      <p:sp>
        <p:nvSpPr>
          <p:cNvPr id="863" name="Google Shape;863;p6"/>
          <p:cNvSpPr/>
          <p:nvPr/>
        </p:nvSpPr>
        <p:spPr>
          <a:xfrm>
            <a:off x="694229" y="2403638"/>
            <a:ext cx="4102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34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Classifier Selection</a:t>
            </a:r>
            <a:endParaRPr b="0" i="0" sz="3400" u="none" cap="none" strike="noStrike"/>
          </a:p>
        </p:txBody>
      </p:sp>
      <p:sp>
        <p:nvSpPr>
          <p:cNvPr id="864" name="Google Shape;864;p6"/>
          <p:cNvSpPr/>
          <p:nvPr/>
        </p:nvSpPr>
        <p:spPr>
          <a:xfrm>
            <a:off x="694175" y="3510674"/>
            <a:ext cx="6244800" cy="4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Char char="●"/>
            </a:pPr>
            <a:r>
              <a:rPr b="0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Support Vector Machine (SVM) employed for binary classification between pristine and manipulated images.</a:t>
            </a:r>
            <a:endParaRPr sz="21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51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Char char="●"/>
            </a:pPr>
            <a:r>
              <a:rPr lang="en-US" sz="21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We added label as the 20th column in the vector set.</a:t>
            </a:r>
            <a:endParaRPr sz="21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51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Char char="●"/>
            </a:pPr>
            <a:r>
              <a:rPr lang="en-US" sz="21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Label 0: orig, jpeg, res, gau, avg</a:t>
            </a:r>
            <a:endParaRPr sz="21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51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150"/>
              <a:buFont typeface="Lato"/>
              <a:buChar char="●"/>
            </a:pPr>
            <a:r>
              <a:rPr lang="en-US" sz="21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Label 1: mf3, mf5, mf35</a:t>
            </a:r>
            <a:endParaRPr sz="21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5" name="Google Shape;86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827" y="2561800"/>
            <a:ext cx="6648900" cy="44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67250" y="1963250"/>
            <a:ext cx="663150" cy="3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3" name="Google Shape;8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"/>
          <p:cNvSpPr/>
          <p:nvPr/>
        </p:nvSpPr>
        <p:spPr>
          <a:xfrm>
            <a:off x="6280190" y="1706523"/>
            <a:ext cx="692229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SVM Training Methodology</a:t>
            </a:r>
            <a:endParaRPr b="0" i="0" sz="4450" u="none" cap="none" strike="noStrike"/>
          </a:p>
        </p:txBody>
      </p:sp>
      <p:sp>
        <p:nvSpPr>
          <p:cNvPr id="875" name="Google Shape;875;p7"/>
          <p:cNvSpPr/>
          <p:nvPr/>
        </p:nvSpPr>
        <p:spPr>
          <a:xfrm>
            <a:off x="6280190" y="275546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"/>
          <p:cNvSpPr/>
          <p:nvPr/>
        </p:nvSpPr>
        <p:spPr>
          <a:xfrm>
            <a:off x="6365260" y="2797969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2650" u="none" cap="none" strike="noStrike"/>
          </a:p>
        </p:txBody>
      </p:sp>
      <p:sp>
        <p:nvSpPr>
          <p:cNvPr id="877" name="Google Shape;877;p7"/>
          <p:cNvSpPr/>
          <p:nvPr/>
        </p:nvSpPr>
        <p:spPr>
          <a:xfrm>
            <a:off x="7017306" y="28333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Input Features</a:t>
            </a:r>
            <a:endParaRPr b="0" i="0" sz="2200" u="none" cap="none" strike="noStrike"/>
          </a:p>
        </p:txBody>
      </p:sp>
      <p:sp>
        <p:nvSpPr>
          <p:cNvPr id="878" name="Google Shape;878;p7"/>
          <p:cNvSpPr/>
          <p:nvPr/>
        </p:nvSpPr>
        <p:spPr>
          <a:xfrm>
            <a:off x="7017306" y="3323749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SK feature vectors derived from both original and attacked images form the input data.</a:t>
            </a:r>
            <a:endParaRPr b="0" i="0" sz="1750" u="none" cap="none" strike="noStrike"/>
          </a:p>
        </p:txBody>
      </p:sp>
      <p:sp>
        <p:nvSpPr>
          <p:cNvPr id="879" name="Google Shape;879;p7"/>
          <p:cNvSpPr/>
          <p:nvPr/>
        </p:nvSpPr>
        <p:spPr>
          <a:xfrm>
            <a:off x="10200203" y="275546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7"/>
          <p:cNvSpPr/>
          <p:nvPr/>
        </p:nvSpPr>
        <p:spPr>
          <a:xfrm>
            <a:off x="10285274" y="2797969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650" u="none" cap="none" strike="noStrike"/>
          </a:p>
        </p:txBody>
      </p:sp>
      <p:sp>
        <p:nvSpPr>
          <p:cNvPr id="881" name="Google Shape;881;p7"/>
          <p:cNvSpPr/>
          <p:nvPr/>
        </p:nvSpPr>
        <p:spPr>
          <a:xfrm>
            <a:off x="10937319" y="28333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Training Strategy</a:t>
            </a:r>
            <a:endParaRPr b="0" i="0" sz="2200" u="none" cap="none" strike="noStrike"/>
          </a:p>
        </p:txBody>
      </p:sp>
      <p:sp>
        <p:nvSpPr>
          <p:cNvPr id="882" name="Google Shape;882;p7"/>
          <p:cNvSpPr/>
          <p:nvPr/>
        </p:nvSpPr>
        <p:spPr>
          <a:xfrm>
            <a:off x="10937319" y="3323749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Train individual binary classifiers per attack type to isolate effects and enhance detection accuracy.</a:t>
            </a:r>
            <a:endParaRPr b="0" i="0" sz="1750" u="none" cap="none" strike="noStrike"/>
          </a:p>
        </p:txBody>
      </p:sp>
      <p:sp>
        <p:nvSpPr>
          <p:cNvPr id="883" name="Google Shape;883;p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7"/>
          <p:cNvSpPr/>
          <p:nvPr/>
        </p:nvSpPr>
        <p:spPr>
          <a:xfrm>
            <a:off x="6365260" y="527149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650" u="none" cap="none" strike="noStrike"/>
          </a:p>
        </p:txBody>
      </p:sp>
      <p:sp>
        <p:nvSpPr>
          <p:cNvPr id="885" name="Google Shape;885;p7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Kernel Selection</a:t>
            </a:r>
            <a:endParaRPr b="0" i="0" sz="2200" u="none" cap="none" strike="noStrike"/>
          </a:p>
        </p:txBody>
      </p:sp>
      <p:sp>
        <p:nvSpPr>
          <p:cNvPr id="886" name="Google Shape;886;p7"/>
          <p:cNvSpPr/>
          <p:nvPr/>
        </p:nvSpPr>
        <p:spPr>
          <a:xfrm>
            <a:off x="7017306" y="5797272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Binary classifier C-SVM is used with cubic kernel function for classification.</a:t>
            </a:r>
            <a:endParaRPr b="0" i="0" sz="1750" u="none" cap="none" strike="noStrike"/>
          </a:p>
        </p:txBody>
      </p:sp>
      <p:pic>
        <p:nvPicPr>
          <p:cNvPr id="887" name="Google Shape;88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3" name="Google Shape;8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8"/>
          <p:cNvSpPr/>
          <p:nvPr/>
        </p:nvSpPr>
        <p:spPr>
          <a:xfrm>
            <a:off x="6280190" y="119610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Testing Procedures and Metrics</a:t>
            </a:r>
            <a:endParaRPr b="0" i="0" sz="4450" u="none" cap="none" strike="noStrike"/>
          </a:p>
        </p:txBody>
      </p:sp>
      <p:pic>
        <p:nvPicPr>
          <p:cNvPr descr="preencoded.png" id="895" name="Google Shape;89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4378" y="3453738"/>
            <a:ext cx="737975" cy="7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"/>
          <p:cNvSpPr/>
          <p:nvPr/>
        </p:nvSpPr>
        <p:spPr>
          <a:xfrm>
            <a:off x="6769515" y="4541386"/>
            <a:ext cx="2329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lang="en-US" sz="25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Rate of error</a:t>
            </a:r>
            <a:endParaRPr b="0" i="0" sz="2500" u="none" cap="none" strike="noStrike"/>
          </a:p>
        </p:txBody>
      </p:sp>
      <p:sp>
        <p:nvSpPr>
          <p:cNvPr id="897" name="Google Shape;897;p8"/>
          <p:cNvSpPr/>
          <p:nvPr/>
        </p:nvSpPr>
        <p:spPr>
          <a:xfrm>
            <a:off x="6463078" y="5031825"/>
            <a:ext cx="2942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20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Fraction of incorrect predictions made by a model over a dataset.</a:t>
            </a:r>
            <a:endParaRPr sz="20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20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lower the better.</a:t>
            </a:r>
            <a:endParaRPr sz="20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preencoded.png" id="898" name="Google Shape;89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88550" y="3443912"/>
            <a:ext cx="737975" cy="7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8"/>
          <p:cNvSpPr/>
          <p:nvPr/>
        </p:nvSpPr>
        <p:spPr>
          <a:xfrm>
            <a:off x="10928502" y="4541375"/>
            <a:ext cx="3161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lang="en-US" sz="25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Area under Curve</a:t>
            </a:r>
            <a:endParaRPr b="0" i="0" sz="2500" u="none" cap="none" strike="noStrike"/>
          </a:p>
        </p:txBody>
      </p:sp>
      <p:sp>
        <p:nvSpPr>
          <p:cNvPr id="900" name="Google Shape;900;p8"/>
          <p:cNvSpPr/>
          <p:nvPr/>
        </p:nvSpPr>
        <p:spPr>
          <a:xfrm>
            <a:off x="10596850" y="5046125"/>
            <a:ext cx="38244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20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Key performance metric in machine learning for evaluating binary classifiers.</a:t>
            </a:r>
            <a:endParaRPr sz="20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20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higher the better.</a:t>
            </a:r>
            <a:endParaRPr sz="20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1" name="Google Shape;90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225" y="155075"/>
            <a:ext cx="44917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700" y="6052550"/>
            <a:ext cx="38245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1113" y="6665825"/>
            <a:ext cx="51441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225" y="7351625"/>
            <a:ext cx="44917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5553de2151_0_4248"/>
          <p:cNvSpPr txBox="1"/>
          <p:nvPr>
            <p:ph idx="2" type="title"/>
          </p:nvPr>
        </p:nvSpPr>
        <p:spPr>
          <a:xfrm>
            <a:off x="4313100" y="3030825"/>
            <a:ext cx="6004200" cy="1446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8" name="Google Shape;66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2"/>
          <p:cNvSpPr/>
          <p:nvPr/>
        </p:nvSpPr>
        <p:spPr>
          <a:xfrm>
            <a:off x="793790" y="3816548"/>
            <a:ext cx="630281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Introduction &amp; Objective</a:t>
            </a:r>
            <a:endParaRPr b="0" i="0" sz="4450" u="none" cap="none" strike="noStrike"/>
          </a:p>
        </p:txBody>
      </p:sp>
      <p:sp>
        <p:nvSpPr>
          <p:cNvPr id="670" name="Google Shape;670;p2"/>
          <p:cNvSpPr/>
          <p:nvPr/>
        </p:nvSpPr>
        <p:spPr>
          <a:xfrm>
            <a:off x="793790" y="486548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"/>
          <p:cNvSpPr/>
          <p:nvPr/>
        </p:nvSpPr>
        <p:spPr>
          <a:xfrm>
            <a:off x="1530906" y="49433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Goal</a:t>
            </a:r>
            <a:endParaRPr b="0" i="0" sz="2200" u="none" cap="none" strike="noStrike"/>
          </a:p>
        </p:txBody>
      </p:sp>
      <p:sp>
        <p:nvSpPr>
          <p:cNvPr id="672" name="Google Shape;672;p2"/>
          <p:cNvSpPr/>
          <p:nvPr/>
        </p:nvSpPr>
        <p:spPr>
          <a:xfrm>
            <a:off x="1530906" y="5433774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Re-implement pivotal components of the referenced forensic analysis paper using Python.</a:t>
            </a:r>
            <a:endParaRPr b="0" i="0" sz="1750" u="none" cap="none" strike="noStrike"/>
          </a:p>
        </p:txBody>
      </p:sp>
      <p:sp>
        <p:nvSpPr>
          <p:cNvPr id="673" name="Google Shape;673;p2"/>
          <p:cNvSpPr/>
          <p:nvPr/>
        </p:nvSpPr>
        <p:spPr>
          <a:xfrm>
            <a:off x="5235893" y="486548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"/>
          <p:cNvSpPr/>
          <p:nvPr/>
        </p:nvSpPr>
        <p:spPr>
          <a:xfrm>
            <a:off x="5973008" y="49433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Focus Area</a:t>
            </a:r>
            <a:endParaRPr b="0" i="0" sz="2200" u="none" cap="none" strike="noStrike"/>
          </a:p>
        </p:txBody>
      </p:sp>
      <p:sp>
        <p:nvSpPr>
          <p:cNvPr id="675" name="Google Shape;675;p2"/>
          <p:cNvSpPr/>
          <p:nvPr/>
        </p:nvSpPr>
        <p:spPr>
          <a:xfrm>
            <a:off x="5973008" y="5433774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Exclusively utilize the Skewness-based feature vector (SK) for image forensic feature extraction.</a:t>
            </a:r>
            <a:endParaRPr b="0" i="0" sz="1750" u="none" cap="none" strike="noStrike"/>
          </a:p>
        </p:txBody>
      </p:sp>
      <p:sp>
        <p:nvSpPr>
          <p:cNvPr id="676" name="Google Shape;676;p2"/>
          <p:cNvSpPr/>
          <p:nvPr/>
        </p:nvSpPr>
        <p:spPr>
          <a:xfrm>
            <a:off x="9677995" y="486548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"/>
          <p:cNvSpPr/>
          <p:nvPr/>
        </p:nvSpPr>
        <p:spPr>
          <a:xfrm>
            <a:off x="10415111" y="4943356"/>
            <a:ext cx="305264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Dataset and Parameters</a:t>
            </a:r>
            <a:endParaRPr b="0" i="0" sz="2200" u="none" cap="none" strike="noStrike"/>
          </a:p>
        </p:txBody>
      </p:sp>
      <p:sp>
        <p:nvSpPr>
          <p:cNvPr id="678" name="Google Shape;678;p2"/>
          <p:cNvSpPr/>
          <p:nvPr/>
        </p:nvSpPr>
        <p:spPr>
          <a:xfrm>
            <a:off x="10415111" y="5433774"/>
            <a:ext cx="342149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Leverage the UCID dataset 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256×256 and 512×384 resolutions with JPEG compression at quality level 90.</a:t>
            </a:r>
            <a:endParaRPr b="0" i="0" sz="1750" u="none" cap="none" strike="noStrike"/>
          </a:p>
        </p:txBody>
      </p:sp>
      <p:pic>
        <p:nvPicPr>
          <p:cNvPr id="679" name="Google Shape;67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553de2151_0_4836"/>
          <p:cNvSpPr txBox="1"/>
          <p:nvPr>
            <p:ph type="title"/>
          </p:nvPr>
        </p:nvSpPr>
        <p:spPr>
          <a:xfrm>
            <a:off x="656426" y="254725"/>
            <a:ext cx="13270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Median Filtering Against Other Manipulations for Varying Resolution Uncompressed Images</a:t>
            </a:r>
            <a:endParaRPr sz="5000"/>
          </a:p>
        </p:txBody>
      </p:sp>
      <p:graphicFrame>
        <p:nvGraphicFramePr>
          <p:cNvPr id="916" name="Google Shape;916;g35553de2151_0_4836"/>
          <p:cNvGraphicFramePr/>
          <p:nvPr/>
        </p:nvGraphicFramePr>
        <p:xfrm>
          <a:off x="656425" y="198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{04B7D876-6274-4DBB-BB5E-BEE0B7E7E5BD}</a:tableStyleId>
              </a:tblPr>
              <a:tblGrid>
                <a:gridCol w="1548725"/>
                <a:gridCol w="1065650"/>
                <a:gridCol w="1065650"/>
                <a:gridCol w="1065650"/>
                <a:gridCol w="1065650"/>
                <a:gridCol w="1065650"/>
                <a:gridCol w="1065650"/>
                <a:gridCol w="1065650"/>
                <a:gridCol w="1065650"/>
                <a:gridCol w="1065650"/>
                <a:gridCol w="1065650"/>
                <a:gridCol w="1065650"/>
              </a:tblGrid>
              <a:tr h="63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MF3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MF5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MF35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27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Implementation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Resolution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Metric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AVG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GAU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JPEG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AVG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GAU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JPEG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ALL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73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Research paper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512x384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0.0041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0.0078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0.0011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0.0067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0.0019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0.0034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0.0015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0.0075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273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0.9951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0.9986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0.9958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0.9981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0.9999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0.9971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0.9973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273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Grp-15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512x384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0.0075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0.0075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0.0075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0.0075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0.0075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273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0.9952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0.9992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0.9958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0.9949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0.9977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0.9941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0.9953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0.9942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273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Research paper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256x256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0.0075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0.0037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0.0022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0.0056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0.0011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0.0101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273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0.9966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0.9957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0.9976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0.9987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0.9991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0.9984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0.9986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0.9954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273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Grp-15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256x256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0.4343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0.4388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0.4239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0.4493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0.4358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0.4403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0.4254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0.4507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0.4222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273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0.7434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0.7149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0.7481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0.6095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0.8041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0.7812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0.8179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0.6834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0.7836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5553de2151_0_4886"/>
          <p:cNvSpPr txBox="1"/>
          <p:nvPr>
            <p:ph type="title"/>
          </p:nvPr>
        </p:nvSpPr>
        <p:spPr>
          <a:xfrm>
            <a:off x="656426" y="254725"/>
            <a:ext cx="13270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Post JPEG Compressed Median Filtered Images against original images</a:t>
            </a:r>
            <a:endParaRPr sz="5000"/>
          </a:p>
        </p:txBody>
      </p:sp>
      <p:graphicFrame>
        <p:nvGraphicFramePr>
          <p:cNvPr id="922" name="Google Shape;922;g35553de2151_0_4886"/>
          <p:cNvGraphicFramePr/>
          <p:nvPr/>
        </p:nvGraphicFramePr>
        <p:xfrm>
          <a:off x="1607013" y="242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{04B7D876-6274-4DBB-BB5E-BEE0B7E7E5BD}</a:tableStyleId>
              </a:tblPr>
              <a:tblGrid>
                <a:gridCol w="2571000"/>
                <a:gridCol w="1769075"/>
                <a:gridCol w="1769075"/>
                <a:gridCol w="1769075"/>
                <a:gridCol w="1769075"/>
                <a:gridCol w="1769075"/>
              </a:tblGrid>
              <a:tr h="84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ORI vs MF3+Q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ORI vs MF5+Q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</a:tr>
              <a:tr h="84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Implementation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Resolution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Research paper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512x384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0.0135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0.9932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0.006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0.9956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4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Grp-15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512x384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0.2791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0.9858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0.0657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0.9886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4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Research paper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256x256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0.0594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0.9637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0.0299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0.9825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4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Grp-15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256x256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0.5418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0.4496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0.5269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0.42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5553de2151_0_4893"/>
          <p:cNvSpPr txBox="1"/>
          <p:nvPr>
            <p:ph type="title"/>
          </p:nvPr>
        </p:nvSpPr>
        <p:spPr>
          <a:xfrm>
            <a:off x="1455225" y="354900"/>
            <a:ext cx="11673300" cy="1347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Median Filtered Images Post JPEG Compressed against Other Manipulations</a:t>
            </a:r>
            <a:endParaRPr sz="5000"/>
          </a:p>
        </p:txBody>
      </p:sp>
      <p:graphicFrame>
        <p:nvGraphicFramePr>
          <p:cNvPr id="928" name="Google Shape;928;g35553de2151_0_4893"/>
          <p:cNvGraphicFramePr/>
          <p:nvPr/>
        </p:nvGraphicFramePr>
        <p:xfrm>
          <a:off x="1455213" y="241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{04B7D876-6274-4DBB-BB5E-BEE0B7E7E5BD}</a:tableStyleId>
              </a:tblPr>
              <a:tblGrid>
                <a:gridCol w="1622925"/>
                <a:gridCol w="1116700"/>
                <a:gridCol w="1116700"/>
                <a:gridCol w="1116700"/>
                <a:gridCol w="1116700"/>
                <a:gridCol w="1116700"/>
                <a:gridCol w="1116700"/>
                <a:gridCol w="1116700"/>
                <a:gridCol w="1116700"/>
                <a:gridCol w="1116700"/>
              </a:tblGrid>
              <a:tr h="57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MF3+Q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MF5+Q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MF35+Q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76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Implementation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Resolution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Metric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AVG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GAU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AVG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GAU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ALL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6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Research paper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512x384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0.0105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0.0138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0.0123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0.0071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0.0093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0.0056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0.0179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66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0.9901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0.9909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0.9958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0.9934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0.9961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0.9882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66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Grp-15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512x384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0.2776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0.2776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0.2791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0.0642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0.0642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0.0657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0.0479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766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0.9579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0.9908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0.9883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0.9849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0.9898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0.9891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766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Research paper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256x256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0.0213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0.0389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0.0426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0.0265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0.0176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0.0217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0.0407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66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0.9884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0.9791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0.975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0.9875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0.9852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0.9754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66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Grp-15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256x256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0.5015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0.506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0.5164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0.4866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0.491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0.5015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0.482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766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0.6482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0.6157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0.492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0.6078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0.5775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0.4598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0.5922</a:t>
                      </a:r>
                      <a:endParaRPr sz="16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5553de2151_0_4902"/>
          <p:cNvSpPr txBox="1"/>
          <p:nvPr>
            <p:ph type="title"/>
          </p:nvPr>
        </p:nvSpPr>
        <p:spPr>
          <a:xfrm>
            <a:off x="679801" y="366500"/>
            <a:ext cx="13270800" cy="144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Post JPEG Compressed Median Filtered Images Against Post JPEG Compressed Original Images</a:t>
            </a:r>
            <a:endParaRPr sz="5000"/>
          </a:p>
        </p:txBody>
      </p:sp>
      <p:graphicFrame>
        <p:nvGraphicFramePr>
          <p:cNvPr id="934" name="Google Shape;934;g35553de2151_0_4902"/>
          <p:cNvGraphicFramePr/>
          <p:nvPr/>
        </p:nvGraphicFramePr>
        <p:xfrm>
          <a:off x="1607013" y="242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{04B7D876-6274-4DBB-BB5E-BEE0B7E7E5BD}</a:tableStyleId>
              </a:tblPr>
              <a:tblGrid>
                <a:gridCol w="2571000"/>
                <a:gridCol w="1769075"/>
                <a:gridCol w="1769075"/>
                <a:gridCol w="1769075"/>
                <a:gridCol w="1769075"/>
                <a:gridCol w="1769075"/>
              </a:tblGrid>
              <a:tr h="84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ORI+Q vs MF3+Q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ORI+Q vs MF5+Q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</a:tr>
              <a:tr h="84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Implementation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Resolution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Pe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AUC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Research paper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512x384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0.0086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0.9962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0.003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0.9994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4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Grp-15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512x384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0.2791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0.9647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0.0657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0.9855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4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Research paper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256x256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0.0116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0.994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0.0037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0.9981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4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Grp-15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256x256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0.491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0.6504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0.4761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0.6082</a:t>
                      </a:r>
                      <a:endParaRPr sz="2300">
                        <a:solidFill>
                          <a:schemeClr val="dk1"/>
                        </a:solidFill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"/>
          <p:cNvSpPr/>
          <p:nvPr/>
        </p:nvSpPr>
        <p:spPr>
          <a:xfrm>
            <a:off x="3968840" y="1392156"/>
            <a:ext cx="6692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6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Contributions</a:t>
            </a:r>
            <a:endParaRPr b="0" i="0" sz="4650" u="none" cap="none" strike="noStrike"/>
          </a:p>
        </p:txBody>
      </p:sp>
      <p:sp>
        <p:nvSpPr>
          <p:cNvPr id="941" name="Google Shape;941;p9"/>
          <p:cNvSpPr/>
          <p:nvPr/>
        </p:nvSpPr>
        <p:spPr>
          <a:xfrm>
            <a:off x="896715" y="2381917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50"/>
              <a:buFont typeface="Lato"/>
              <a:buChar char="•"/>
            </a:pPr>
            <a:r>
              <a:rPr b="1" lang="en-US" sz="24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Shivangi</a:t>
            </a:r>
            <a:endParaRPr b="1" sz="24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4175" lvl="1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50"/>
              <a:buFont typeface="Lato"/>
              <a:buChar char="○"/>
            </a:pPr>
            <a:r>
              <a:rPr lang="en-US" sz="24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Processed Median Filtering (MF3, MF5, MF35), Average Filtering (AVG)</a:t>
            </a:r>
            <a:endParaRPr sz="24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4175" lvl="1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50"/>
              <a:buFont typeface="Lato"/>
              <a:buChar char="○"/>
            </a:pPr>
            <a:r>
              <a:rPr lang="en-US" sz="24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SK Feature Extraction for above manipulations</a:t>
            </a:r>
            <a:endParaRPr sz="24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2" name="Google Shape;94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"/>
          <p:cNvSpPr txBox="1"/>
          <p:nvPr/>
        </p:nvSpPr>
        <p:spPr>
          <a:xfrm>
            <a:off x="7992475" y="2381925"/>
            <a:ext cx="60990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50"/>
              <a:buFont typeface="Lato"/>
              <a:buChar char="•"/>
            </a:pPr>
            <a:r>
              <a:rPr lang="en-US" sz="24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 sz="24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Shubham</a:t>
            </a:r>
            <a:endParaRPr b="1" sz="24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4175" lvl="1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50"/>
              <a:buFont typeface="Lato"/>
              <a:buChar char="○"/>
            </a:pPr>
            <a:r>
              <a:rPr lang="en-US" sz="24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Processed Gaussian Filtering (GAU), Rescaling (RES), JPEG Compression</a:t>
            </a:r>
            <a:endParaRPr sz="24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4175" lvl="1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50"/>
              <a:buFont typeface="Lato"/>
              <a:buChar char="○"/>
            </a:pPr>
            <a:r>
              <a:rPr lang="en-US" sz="24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SK Feature Extraction for above manipulations</a:t>
            </a:r>
            <a:endParaRPr sz="24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4" name="Google Shape;944;p9"/>
          <p:cNvSpPr txBox="1"/>
          <p:nvPr/>
        </p:nvSpPr>
        <p:spPr>
          <a:xfrm>
            <a:off x="3638100" y="5621225"/>
            <a:ext cx="73542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50"/>
              <a:buFont typeface="Lato"/>
              <a:buChar char="•"/>
            </a:pPr>
            <a:r>
              <a:rPr b="1" lang="en-US" sz="24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Vedansh</a:t>
            </a:r>
            <a:endParaRPr b="1" sz="24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4175" lvl="1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50"/>
              <a:buFont typeface="Lato"/>
              <a:buChar char="○"/>
            </a:pPr>
            <a:r>
              <a:rPr lang="en-US" sz="24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SVM Model Training &amp; Testing</a:t>
            </a:r>
            <a:endParaRPr sz="24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4175" lvl="1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450"/>
              <a:buFont typeface="Lato"/>
              <a:buChar char="○"/>
            </a:pPr>
            <a:r>
              <a:rPr lang="en-US" sz="24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Evaluation Table Construction &amp; Analysis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5553de2151_0_4828"/>
          <p:cNvSpPr/>
          <p:nvPr/>
        </p:nvSpPr>
        <p:spPr>
          <a:xfrm>
            <a:off x="3878050" y="1927825"/>
            <a:ext cx="57927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lang="en-US" sz="7850">
                <a:solidFill>
                  <a:srgbClr val="282824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THANK YOU</a:t>
            </a:r>
            <a:endParaRPr b="1" i="0" sz="7850" u="none" cap="none" strike="noStrike"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pic>
        <p:nvPicPr>
          <p:cNvPr id="951" name="Google Shape;951;g35553de2151_0_4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35553de2151_0_4828"/>
          <p:cNvSpPr txBox="1"/>
          <p:nvPr>
            <p:ph idx="1" type="subTitle"/>
          </p:nvPr>
        </p:nvSpPr>
        <p:spPr>
          <a:xfrm>
            <a:off x="3773525" y="4387430"/>
            <a:ext cx="77064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Group-15: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Vedansh Sharma (12242000)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Shivangi Gaur (12241720)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Shubham Mahajan (12241730)</a:t>
            </a:r>
            <a:endParaRPr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"/>
          <p:cNvSpPr/>
          <p:nvPr/>
        </p:nvSpPr>
        <p:spPr>
          <a:xfrm>
            <a:off x="719640" y="1035401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Dataset Acquisition</a:t>
            </a:r>
            <a:endParaRPr b="0" i="0" sz="4450" u="none" cap="none" strike="noStrike"/>
          </a:p>
        </p:txBody>
      </p:sp>
      <p:sp>
        <p:nvSpPr>
          <p:cNvPr id="686" name="Google Shape;686;p3"/>
          <p:cNvSpPr/>
          <p:nvPr/>
        </p:nvSpPr>
        <p:spPr>
          <a:xfrm>
            <a:off x="793810" y="2904800"/>
            <a:ext cx="5596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34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Source of Data</a:t>
            </a:r>
            <a:endParaRPr b="0" i="0" sz="3400" u="none" cap="none" strike="noStrike"/>
          </a:p>
        </p:txBody>
      </p:sp>
      <p:sp>
        <p:nvSpPr>
          <p:cNvPr id="687" name="Google Shape;687;p3"/>
          <p:cNvSpPr/>
          <p:nvPr/>
        </p:nvSpPr>
        <p:spPr>
          <a:xfrm>
            <a:off x="756700" y="3668475"/>
            <a:ext cx="55965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2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UCID image database, containing natural color images in uncompressed form, was selected for analysis.</a:t>
            </a:r>
            <a:endParaRPr b="0" i="0" sz="2550" u="none" cap="none" strike="noStrike"/>
          </a:p>
        </p:txBody>
      </p:sp>
      <p:sp>
        <p:nvSpPr>
          <p:cNvPr id="688" name="Google Shape;688;p3"/>
          <p:cNvSpPr/>
          <p:nvPr/>
        </p:nvSpPr>
        <p:spPr>
          <a:xfrm>
            <a:off x="7599528" y="2904800"/>
            <a:ext cx="5081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34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Preprocessing Steps</a:t>
            </a:r>
            <a:endParaRPr b="0" i="0" sz="3400" u="none" cap="none" strike="noStrike"/>
          </a:p>
        </p:txBody>
      </p:sp>
      <p:sp>
        <p:nvSpPr>
          <p:cNvPr id="689" name="Google Shape;689;p3"/>
          <p:cNvSpPr/>
          <p:nvPr/>
        </p:nvSpPr>
        <p:spPr>
          <a:xfrm>
            <a:off x="7525375" y="3668475"/>
            <a:ext cx="6244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052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500"/>
              <a:buFont typeface="Calibri"/>
              <a:buAutoNum type="arabicPeriod"/>
            </a:pPr>
            <a:r>
              <a:rPr b="0" i="0" lang="en-US" sz="2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Conversion of images to grayscale to standardize input.</a:t>
            </a:r>
            <a:endParaRPr b="0" i="0" sz="2500" u="none" cap="none" strike="noStrike"/>
          </a:p>
        </p:txBody>
      </p:sp>
      <p:sp>
        <p:nvSpPr>
          <p:cNvPr id="690" name="Google Shape;690;p3"/>
          <p:cNvSpPr/>
          <p:nvPr/>
        </p:nvSpPr>
        <p:spPr>
          <a:xfrm>
            <a:off x="7436471" y="5038823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052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500"/>
              <a:buFont typeface="Calibri"/>
              <a:buAutoNum type="arabicPeriod" startAt="2"/>
            </a:pPr>
            <a:r>
              <a:rPr b="0" i="0" lang="en-US" sz="2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Resizing images precisely to two target resolutions: 256×256 pixels and 512×384 pixels.</a:t>
            </a:r>
            <a:endParaRPr b="0" i="0" sz="2500" u="none" cap="none" strike="noStrike"/>
          </a:p>
        </p:txBody>
      </p:sp>
      <p:pic>
        <p:nvPicPr>
          <p:cNvPr id="691" name="Google Shape;69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7" name="Google Shape;6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20551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"/>
          <p:cNvSpPr/>
          <p:nvPr/>
        </p:nvSpPr>
        <p:spPr>
          <a:xfrm>
            <a:off x="617458" y="2692360"/>
            <a:ext cx="8128278" cy="5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Feature Extraction: Skewness Vector (SK)</a:t>
            </a:r>
            <a:endParaRPr b="0" i="0" sz="3450" u="none" cap="none" strike="noStrike"/>
          </a:p>
        </p:txBody>
      </p:sp>
      <p:pic>
        <p:nvPicPr>
          <p:cNvPr descr="preencoded.png" id="699" name="Google Shape;69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458" y="3508296"/>
            <a:ext cx="882134" cy="105858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Block Division</a:t>
            </a:r>
            <a:endParaRPr b="0" i="0" sz="1700" u="none" cap="none" strike="noStrike"/>
          </a:p>
        </p:txBody>
      </p:sp>
      <p:sp>
        <p:nvSpPr>
          <p:cNvPr id="701" name="Google Shape;701;p4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Images are divided into non-overlapping blocks sized according to resolution to localize features.</a:t>
            </a:r>
            <a:endParaRPr b="0" i="0" sz="1650" u="none" cap="none" strike="noStrike"/>
          </a:p>
        </p:txBody>
      </p:sp>
      <p:pic>
        <p:nvPicPr>
          <p:cNvPr descr="preencoded.png" id="702" name="Google Shape;70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458" y="4566880"/>
            <a:ext cx="882134" cy="105858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"/>
          <p:cNvSpPr/>
          <p:nvPr/>
        </p:nvSpPr>
        <p:spPr>
          <a:xfrm>
            <a:off x="1764149" y="4743212"/>
            <a:ext cx="2383750" cy="27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Histogram Computation</a:t>
            </a:r>
            <a:endParaRPr b="0" i="0" sz="1700" u="none" cap="none" strike="noStrike"/>
          </a:p>
        </p:txBody>
      </p:sp>
      <p:sp>
        <p:nvSpPr>
          <p:cNvPr id="704" name="Google Shape;704;p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lang="en-US" sz="16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For each block, intensity histograms are calculated capturing pixel distribution.</a:t>
            </a:r>
            <a:endParaRPr sz="16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preencoded.png" id="705" name="Google Shape;70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458" y="5625465"/>
            <a:ext cx="882134" cy="105858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Skewness Calculation</a:t>
            </a:r>
            <a:endParaRPr b="0" i="0" sz="1700" u="none" cap="none" strike="noStrike"/>
          </a:p>
        </p:txBody>
      </p:sp>
      <p:sp>
        <p:nvSpPr>
          <p:cNvPr id="707" name="Google Shape;707;p4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lang="en-US" sz="16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Skewness measures asymmetry in the intensity distribution, reflecting subtle image manipulations.</a:t>
            </a:r>
            <a:endParaRPr b="0" i="0" sz="1350" u="none" cap="none" strike="noStrike"/>
          </a:p>
        </p:txBody>
      </p:sp>
      <p:pic>
        <p:nvPicPr>
          <p:cNvPr descr="preencoded.png" id="708" name="Google Shape;70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458" y="6684050"/>
            <a:ext cx="882134" cy="105858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Global Feature Vector</a:t>
            </a:r>
            <a:endParaRPr b="0" i="0" sz="1700" u="none" cap="none" strike="noStrike"/>
          </a:p>
        </p:txBody>
      </p:sp>
      <p:sp>
        <p:nvSpPr>
          <p:cNvPr id="710" name="Google Shape;710;p4"/>
          <p:cNvSpPr/>
          <p:nvPr/>
        </p:nvSpPr>
        <p:spPr>
          <a:xfrm>
            <a:off x="1764149" y="7241858"/>
            <a:ext cx="12248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lang="en-US" sz="16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All block-level skewness values are concatenated to form the comprehensive SK feature vector</a:t>
            </a: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650" u="none" cap="none" strike="noStrike"/>
          </a:p>
        </p:txBody>
      </p:sp>
      <p:pic>
        <p:nvPicPr>
          <p:cNvPr id="711" name="Google Shape;711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1421" y="59579"/>
            <a:ext cx="1426518" cy="21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5553de2151_0_5030"/>
          <p:cNvSpPr/>
          <p:nvPr/>
        </p:nvSpPr>
        <p:spPr>
          <a:xfrm>
            <a:off x="1399640" y="311960"/>
            <a:ext cx="11831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Statistical Foundations: Skewness and Kurtosis</a:t>
            </a:r>
            <a:endParaRPr b="0" i="0" sz="4450" u="none" cap="none" strike="noStrike"/>
          </a:p>
        </p:txBody>
      </p:sp>
      <p:sp>
        <p:nvSpPr>
          <p:cNvPr id="719" name="Google Shape;719;g35553de2151_0_5030"/>
          <p:cNvSpPr/>
          <p:nvPr/>
        </p:nvSpPr>
        <p:spPr>
          <a:xfrm>
            <a:off x="654440" y="189036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Skewness</a:t>
            </a:r>
            <a:endParaRPr b="0" i="0" sz="2200" u="none" cap="none" strike="noStrike"/>
          </a:p>
        </p:txBody>
      </p:sp>
      <p:sp>
        <p:nvSpPr>
          <p:cNvPr id="720" name="Google Shape;720;g35553de2151_0_5030"/>
          <p:cNvSpPr/>
          <p:nvPr/>
        </p:nvSpPr>
        <p:spPr>
          <a:xfrm>
            <a:off x="654450" y="2433450"/>
            <a:ext cx="3974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Measures the asymmetry of a probability distribution. Zero indicates symmetry, positive values show right-tailed distributions, and negative values left-tailed ones.</a:t>
            </a:r>
            <a:endParaRPr b="0" i="0" sz="1750" u="none" cap="none" strike="noStrike"/>
          </a:p>
        </p:txBody>
      </p:sp>
      <p:sp>
        <p:nvSpPr>
          <p:cNvPr id="721" name="Google Shape;721;g35553de2151_0_5030"/>
          <p:cNvSpPr/>
          <p:nvPr/>
        </p:nvSpPr>
        <p:spPr>
          <a:xfrm>
            <a:off x="10054446" y="189036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Kurtosis</a:t>
            </a:r>
            <a:endParaRPr b="0" i="0" sz="2200" u="none" cap="none" strike="noStrike"/>
          </a:p>
        </p:txBody>
      </p:sp>
      <p:sp>
        <p:nvSpPr>
          <p:cNvPr id="722" name="Google Shape;722;g35553de2151_0_5030"/>
          <p:cNvSpPr/>
          <p:nvPr/>
        </p:nvSpPr>
        <p:spPr>
          <a:xfrm>
            <a:off x="10001548" y="2433450"/>
            <a:ext cx="3898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Quantifies distribution peakedness or tail weight. High kurtosis indicates heavier tails (leptokurtic), while lower values indicate lighter tails (platykurtic) or a more flat distribution.</a:t>
            </a:r>
            <a:endParaRPr b="0" i="0" sz="1750" u="none" cap="none" strike="noStrike"/>
          </a:p>
        </p:txBody>
      </p:sp>
      <p:pic>
        <p:nvPicPr>
          <p:cNvPr id="723" name="Google Shape;723;g35553de2151_0_50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35553de2151_0_5030"/>
          <p:cNvPicPr preferRelativeResize="0"/>
          <p:nvPr/>
        </p:nvPicPr>
        <p:blipFill rotWithShape="1">
          <a:blip r:embed="rId4">
            <a:alphaModFix/>
          </a:blip>
          <a:srcRect b="1797" l="0" r="0" t="2591"/>
          <a:stretch/>
        </p:blipFill>
        <p:spPr>
          <a:xfrm>
            <a:off x="4809188" y="1566525"/>
            <a:ext cx="5012024" cy="62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553de2151_0_5054"/>
          <p:cNvSpPr/>
          <p:nvPr/>
        </p:nvSpPr>
        <p:spPr>
          <a:xfrm>
            <a:off x="789940" y="570236"/>
            <a:ext cx="13042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Core Feature Components: Histograms and Moments</a:t>
            </a:r>
            <a:endParaRPr b="0" i="0" sz="4450" u="none" cap="none" strike="noStrike"/>
          </a:p>
        </p:txBody>
      </p:sp>
      <p:sp>
        <p:nvSpPr>
          <p:cNvPr id="731" name="Google Shape;731;g35553de2151_0_5054"/>
          <p:cNvSpPr/>
          <p:nvPr/>
        </p:nvSpPr>
        <p:spPr>
          <a:xfrm>
            <a:off x="789940" y="2554770"/>
            <a:ext cx="4912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Skewness Histogram Bin Heights (SBH)</a:t>
            </a:r>
            <a:endParaRPr b="0" i="0" sz="2200" u="none" cap="none" strike="noStrike"/>
          </a:p>
        </p:txBody>
      </p:sp>
      <p:sp>
        <p:nvSpPr>
          <p:cNvPr id="732" name="Google Shape;732;g35553de2151_0_5054"/>
          <p:cNvSpPr/>
          <p:nvPr/>
        </p:nvSpPr>
        <p:spPr>
          <a:xfrm>
            <a:off x="789940" y="3135914"/>
            <a:ext cx="624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Nine bins quantify the frequency of skewness values across blocks. Median filtering reduces distribution asymmetry, altering these frequencies.</a:t>
            </a:r>
            <a:endParaRPr b="0" i="0" sz="1750" u="none" cap="none" strike="noStrike"/>
          </a:p>
        </p:txBody>
      </p:sp>
      <p:sp>
        <p:nvSpPr>
          <p:cNvPr id="733" name="Google Shape;733;g35553de2151_0_5054"/>
          <p:cNvSpPr/>
          <p:nvPr/>
        </p:nvSpPr>
        <p:spPr>
          <a:xfrm>
            <a:off x="7595671" y="2554770"/>
            <a:ext cx="4792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Kurtosis Histogram Bin Heights (KBH)</a:t>
            </a:r>
            <a:endParaRPr b="0" i="0" sz="2200" u="none" cap="none" strike="noStrike"/>
          </a:p>
        </p:txBody>
      </p:sp>
      <p:sp>
        <p:nvSpPr>
          <p:cNvPr id="734" name="Google Shape;734;g35553de2151_0_5054"/>
          <p:cNvSpPr/>
          <p:nvPr/>
        </p:nvSpPr>
        <p:spPr>
          <a:xfrm>
            <a:off x="7595671" y="3135914"/>
            <a:ext cx="624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Four bins measure the prevalence of kurtosis levels. Filtering tends to amplify peakedness, reflected in elevated counts in specific bins.</a:t>
            </a:r>
            <a:endParaRPr b="0" i="0" sz="1750" u="none" cap="none" strike="noStrike"/>
          </a:p>
        </p:txBody>
      </p:sp>
      <p:pic>
        <p:nvPicPr>
          <p:cNvPr id="735" name="Google Shape;735;g35553de2151_0_50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35553de2151_0_5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100" y="4451464"/>
            <a:ext cx="5714489" cy="370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5553de2151_0_5063"/>
          <p:cNvSpPr/>
          <p:nvPr/>
        </p:nvSpPr>
        <p:spPr>
          <a:xfrm>
            <a:off x="793790" y="671632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Additional Features: Statistical Moments and Uniform Blocks</a:t>
            </a:r>
            <a:endParaRPr b="0" i="0" sz="4450" u="none" cap="none" strike="noStrike"/>
          </a:p>
        </p:txBody>
      </p:sp>
      <p:pic>
        <p:nvPicPr>
          <p:cNvPr descr="preencoded.png" id="743" name="Google Shape;743;g35553de2151_0_50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138130"/>
            <a:ext cx="1134070" cy="238708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35553de2151_0_5063"/>
          <p:cNvSpPr/>
          <p:nvPr/>
        </p:nvSpPr>
        <p:spPr>
          <a:xfrm>
            <a:off x="2268022" y="3364944"/>
            <a:ext cx="60822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Statistical Moments of Skewness and Kurtosis (fMOM)</a:t>
            </a:r>
            <a:endParaRPr b="0" i="0" sz="2200" u="none" cap="none" strike="noStrike"/>
          </a:p>
        </p:txBody>
      </p:sp>
      <p:sp>
        <p:nvSpPr>
          <p:cNvPr id="745" name="Google Shape;745;g35553de2151_0_5063"/>
          <p:cNvSpPr/>
          <p:nvPr/>
        </p:nvSpPr>
        <p:spPr>
          <a:xfrm>
            <a:off x="2268022" y="4209693"/>
            <a:ext cx="60822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Four features derived from normalized variance and mean summarize the global shape changes in distributions caused by filtering.</a:t>
            </a:r>
            <a:endParaRPr b="0" i="0" sz="1750" u="none" cap="none" strike="noStrike"/>
          </a:p>
        </p:txBody>
      </p:sp>
      <p:pic>
        <p:nvPicPr>
          <p:cNvPr descr="preencoded.png" id="746" name="Google Shape;746;g35553de2151_0_50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5525214"/>
            <a:ext cx="1134070" cy="2032754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35553de2151_0_5063"/>
          <p:cNvSpPr/>
          <p:nvPr/>
        </p:nvSpPr>
        <p:spPr>
          <a:xfrm>
            <a:off x="2268022" y="5752028"/>
            <a:ext cx="4885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Same Intensity Block (SIB) Count (fSIB)</a:t>
            </a:r>
            <a:endParaRPr b="0" i="0" sz="2200" u="none" cap="none" strike="noStrike"/>
          </a:p>
        </p:txBody>
      </p:sp>
      <p:sp>
        <p:nvSpPr>
          <p:cNvPr id="748" name="Google Shape;748;g35553de2151_0_5063"/>
          <p:cNvSpPr/>
          <p:nvPr/>
        </p:nvSpPr>
        <p:spPr>
          <a:xfrm>
            <a:off x="2268022" y="6242447"/>
            <a:ext cx="60822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Counts blocks with identical pixel values; median filtering increases such uniform areas, especially in smooth image regions, serving as a key detection marker.</a:t>
            </a:r>
            <a:endParaRPr b="0" i="0" sz="1750" u="none" cap="none" strike="noStrike"/>
          </a:p>
        </p:txBody>
      </p:sp>
      <p:pic>
        <p:nvPicPr>
          <p:cNvPr id="749" name="Google Shape;749;g35553de2151_0_50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0400" y="5498925"/>
            <a:ext cx="5858550" cy="25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35553de2151_0_50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0400" y="2067850"/>
            <a:ext cx="5783300" cy="31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6" name="Google Shape;756;g35553de2151_0_50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35553de2151_0_5075"/>
          <p:cNvSpPr/>
          <p:nvPr/>
        </p:nvSpPr>
        <p:spPr>
          <a:xfrm>
            <a:off x="6227445" y="582573"/>
            <a:ext cx="76620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150"/>
              <a:buFont typeface="Lato"/>
              <a:buNone/>
            </a:pPr>
            <a:r>
              <a:rPr b="1" i="0" lang="en-US" sz="41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Feature Vector Extraction</a:t>
            </a:r>
            <a:r>
              <a:rPr b="1" lang="en-US" sz="41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en-US" sz="41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Approach</a:t>
            </a:r>
            <a:endParaRPr b="0" i="0" sz="4150" u="none" cap="none" strike="noStrike"/>
          </a:p>
        </p:txBody>
      </p:sp>
      <p:sp>
        <p:nvSpPr>
          <p:cNvPr id="758" name="Google Shape;758;g35553de2151_0_5075"/>
          <p:cNvSpPr/>
          <p:nvPr/>
        </p:nvSpPr>
        <p:spPr>
          <a:xfrm>
            <a:off x="6227445" y="2223373"/>
            <a:ext cx="476400" cy="4764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35553de2151_0_5075"/>
          <p:cNvSpPr/>
          <p:nvPr/>
        </p:nvSpPr>
        <p:spPr>
          <a:xfrm>
            <a:off x="6306800" y="2263021"/>
            <a:ext cx="317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500"/>
              <a:buFont typeface="Lato"/>
              <a:buNone/>
            </a:pPr>
            <a:r>
              <a:rPr b="1" i="0" lang="en-US" sz="2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2500" u="none" cap="none" strike="noStrike"/>
          </a:p>
        </p:txBody>
      </p:sp>
      <p:sp>
        <p:nvSpPr>
          <p:cNvPr id="760" name="Google Shape;760;g35553de2151_0_5075"/>
          <p:cNvSpPr/>
          <p:nvPr/>
        </p:nvSpPr>
        <p:spPr>
          <a:xfrm>
            <a:off x="6915507" y="2296120"/>
            <a:ext cx="2646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Step 1: Extract SBH</a:t>
            </a:r>
            <a:endParaRPr b="0" i="0" sz="2050" u="none" cap="none" strike="noStrike"/>
          </a:p>
        </p:txBody>
      </p:sp>
      <p:sp>
        <p:nvSpPr>
          <p:cNvPr id="761" name="Google Shape;761;g35553de2151_0_5075"/>
          <p:cNvSpPr/>
          <p:nvPr/>
        </p:nvSpPr>
        <p:spPr>
          <a:xfrm>
            <a:off x="6915507" y="2753797"/>
            <a:ext cx="697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Compute skewness histograms from block statistics capturing asymmetry changes.</a:t>
            </a:r>
            <a:endParaRPr b="0" i="0" sz="1650" u="none" cap="none" strike="noStrike"/>
          </a:p>
        </p:txBody>
      </p:sp>
      <p:sp>
        <p:nvSpPr>
          <p:cNvPr id="762" name="Google Shape;762;g35553de2151_0_5075"/>
          <p:cNvSpPr/>
          <p:nvPr/>
        </p:nvSpPr>
        <p:spPr>
          <a:xfrm>
            <a:off x="6227445" y="3854410"/>
            <a:ext cx="476400" cy="4764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35553de2151_0_5075"/>
          <p:cNvSpPr/>
          <p:nvPr/>
        </p:nvSpPr>
        <p:spPr>
          <a:xfrm>
            <a:off x="6306800" y="3894058"/>
            <a:ext cx="317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500"/>
              <a:buFont typeface="Lato"/>
              <a:buNone/>
            </a:pPr>
            <a:r>
              <a:rPr b="1" i="0" lang="en-US" sz="2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500" u="none" cap="none" strike="noStrike"/>
          </a:p>
        </p:txBody>
      </p:sp>
      <p:sp>
        <p:nvSpPr>
          <p:cNvPr id="764" name="Google Shape;764;g35553de2151_0_5075"/>
          <p:cNvSpPr/>
          <p:nvPr/>
        </p:nvSpPr>
        <p:spPr>
          <a:xfrm>
            <a:off x="6915507" y="3927157"/>
            <a:ext cx="2646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Step 2: Extract KBH</a:t>
            </a:r>
            <a:endParaRPr b="0" i="0" sz="2050" u="none" cap="none" strike="noStrike"/>
          </a:p>
        </p:txBody>
      </p:sp>
      <p:sp>
        <p:nvSpPr>
          <p:cNvPr id="765" name="Google Shape;765;g35553de2151_0_5075"/>
          <p:cNvSpPr/>
          <p:nvPr/>
        </p:nvSpPr>
        <p:spPr>
          <a:xfrm>
            <a:off x="6915507" y="4384834"/>
            <a:ext cx="697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Calculate kurtosis histograms reflecting peakedness alterations.</a:t>
            </a:r>
            <a:endParaRPr b="0" i="0" sz="1650" u="none" cap="none" strike="noStrike"/>
          </a:p>
        </p:txBody>
      </p:sp>
      <p:sp>
        <p:nvSpPr>
          <p:cNvPr id="766" name="Google Shape;766;g35553de2151_0_5075"/>
          <p:cNvSpPr/>
          <p:nvPr/>
        </p:nvSpPr>
        <p:spPr>
          <a:xfrm>
            <a:off x="6227445" y="5146834"/>
            <a:ext cx="476400" cy="4764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35553de2151_0_5075"/>
          <p:cNvSpPr/>
          <p:nvPr/>
        </p:nvSpPr>
        <p:spPr>
          <a:xfrm>
            <a:off x="6306800" y="5186482"/>
            <a:ext cx="317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500"/>
              <a:buFont typeface="Lato"/>
              <a:buNone/>
            </a:pPr>
            <a:r>
              <a:rPr b="1" i="0" lang="en-US" sz="2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500" u="none" cap="none" strike="noStrike"/>
          </a:p>
        </p:txBody>
      </p:sp>
      <p:sp>
        <p:nvSpPr>
          <p:cNvPr id="768" name="Google Shape;768;g35553de2151_0_5075"/>
          <p:cNvSpPr/>
          <p:nvPr/>
        </p:nvSpPr>
        <p:spPr>
          <a:xfrm>
            <a:off x="6915507" y="5219581"/>
            <a:ext cx="2802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Step 3: Compute fMOM</a:t>
            </a:r>
            <a:endParaRPr b="0" i="0" sz="2050" u="none" cap="none" strike="noStrike"/>
          </a:p>
        </p:txBody>
      </p:sp>
      <p:sp>
        <p:nvSpPr>
          <p:cNvPr id="769" name="Google Shape;769;g35553de2151_0_5075"/>
          <p:cNvSpPr/>
          <p:nvPr/>
        </p:nvSpPr>
        <p:spPr>
          <a:xfrm>
            <a:off x="6915507" y="5677257"/>
            <a:ext cx="697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Compute normalized mean and variance for skewness and kurtosis distributions.</a:t>
            </a:r>
            <a:endParaRPr b="0" i="0" sz="1650" u="none" cap="none" strike="noStrike"/>
          </a:p>
        </p:txBody>
      </p:sp>
      <p:sp>
        <p:nvSpPr>
          <p:cNvPr id="770" name="Google Shape;770;g35553de2151_0_5075"/>
          <p:cNvSpPr/>
          <p:nvPr/>
        </p:nvSpPr>
        <p:spPr>
          <a:xfrm>
            <a:off x="6227445" y="6777871"/>
            <a:ext cx="476400" cy="476400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35553de2151_0_5075"/>
          <p:cNvSpPr/>
          <p:nvPr/>
        </p:nvSpPr>
        <p:spPr>
          <a:xfrm>
            <a:off x="6306800" y="6817519"/>
            <a:ext cx="317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500"/>
              <a:buFont typeface="Lato"/>
              <a:buNone/>
            </a:pPr>
            <a:r>
              <a:rPr b="1" i="0" lang="en-US" sz="2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2500" u="none" cap="none" strike="noStrike"/>
          </a:p>
        </p:txBody>
      </p:sp>
      <p:sp>
        <p:nvSpPr>
          <p:cNvPr id="772" name="Google Shape;772;g35553de2151_0_5075"/>
          <p:cNvSpPr/>
          <p:nvPr/>
        </p:nvSpPr>
        <p:spPr>
          <a:xfrm>
            <a:off x="6915507" y="6850618"/>
            <a:ext cx="2646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50"/>
              <a:buFont typeface="Lato"/>
              <a:buNone/>
            </a:pPr>
            <a:r>
              <a:rPr b="1" i="0" lang="en-US" sz="20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Step 4: Calculate fSIB</a:t>
            </a:r>
            <a:endParaRPr b="0" i="0" sz="2050" u="none" cap="none" strike="noStrike"/>
          </a:p>
        </p:txBody>
      </p:sp>
      <p:sp>
        <p:nvSpPr>
          <p:cNvPr id="773" name="Google Shape;773;g35553de2151_0_5075"/>
          <p:cNvSpPr/>
          <p:nvPr/>
        </p:nvSpPr>
        <p:spPr>
          <a:xfrm>
            <a:off x="6915507" y="7308294"/>
            <a:ext cx="697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0" i="0" lang="en-US" sz="1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Count uniform intensity blocks, which increase after median filtering.</a:t>
            </a:r>
            <a:endParaRPr b="0" i="0" sz="1650" u="none" cap="none" strike="noStrike"/>
          </a:p>
        </p:txBody>
      </p:sp>
      <p:pic>
        <p:nvPicPr>
          <p:cNvPr id="774" name="Google Shape;774;g35553de2151_0_50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5553de2151_0_5097"/>
          <p:cNvSpPr/>
          <p:nvPr/>
        </p:nvSpPr>
        <p:spPr>
          <a:xfrm>
            <a:off x="793790" y="896660"/>
            <a:ext cx="13042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Performance Advantages and Practical Applications</a:t>
            </a:r>
            <a:endParaRPr b="0" i="0" sz="4450" u="none" cap="none" strike="noStrike"/>
          </a:p>
        </p:txBody>
      </p:sp>
      <p:sp>
        <p:nvSpPr>
          <p:cNvPr id="781" name="Google Shape;781;g35553de2151_0_5097"/>
          <p:cNvSpPr/>
          <p:nvPr/>
        </p:nvSpPr>
        <p:spPr>
          <a:xfrm>
            <a:off x="1743789" y="389786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Improved Accuracy</a:t>
            </a:r>
            <a:endParaRPr b="0" i="0" sz="2200" u="none" cap="none" strike="noStrike"/>
          </a:p>
        </p:txBody>
      </p:sp>
      <p:sp>
        <p:nvSpPr>
          <p:cNvPr id="782" name="Google Shape;782;g35553de2151_0_5097"/>
          <p:cNvSpPr/>
          <p:nvPr/>
        </p:nvSpPr>
        <p:spPr>
          <a:xfrm>
            <a:off x="793790" y="4388287"/>
            <a:ext cx="37851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Outperforms existing methods especially for JPEG compressed and low-res images, reflected by better ROC AUC scores and lower error rates.</a:t>
            </a:r>
            <a:endParaRPr b="0" i="0" sz="1750" u="none" cap="none" strike="noStrike"/>
          </a:p>
        </p:txBody>
      </p:sp>
      <p:pic>
        <p:nvPicPr>
          <p:cNvPr descr="preencoded.png" id="783" name="Google Shape;783;g35553de2151_0_50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76784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35553de2151_0_5097"/>
          <p:cNvSpPr/>
          <p:nvPr/>
        </p:nvSpPr>
        <p:spPr>
          <a:xfrm>
            <a:off x="5980033" y="4850963"/>
            <a:ext cx="31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500"/>
              <a:buFont typeface="Lato"/>
              <a:buNone/>
            </a:pPr>
            <a:r>
              <a:rPr b="1" i="0" lang="en-US" sz="2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2500" u="none" cap="none" strike="noStrike"/>
          </a:p>
        </p:txBody>
      </p:sp>
      <p:sp>
        <p:nvSpPr>
          <p:cNvPr id="785" name="Google Shape;785;g35553de2151_0_5097"/>
          <p:cNvSpPr/>
          <p:nvPr/>
        </p:nvSpPr>
        <p:spPr>
          <a:xfrm>
            <a:off x="9597628" y="3034427"/>
            <a:ext cx="377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Robust in Realistic Conditions</a:t>
            </a:r>
            <a:endParaRPr b="0" i="0" sz="2200" u="none" cap="none" strike="noStrike"/>
          </a:p>
        </p:txBody>
      </p:sp>
      <p:sp>
        <p:nvSpPr>
          <p:cNvPr id="786" name="Google Shape;786;g35553de2151_0_5097"/>
          <p:cNvSpPr/>
          <p:nvPr/>
        </p:nvSpPr>
        <p:spPr>
          <a:xfrm>
            <a:off x="9597628" y="3524845"/>
            <a:ext cx="4239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Effective despite typical image processing challenges such as compression artifacts and resolution degradation.</a:t>
            </a:r>
            <a:endParaRPr b="0" i="0" sz="1750" u="none" cap="none" strike="noStrike"/>
          </a:p>
        </p:txBody>
      </p:sp>
      <p:pic>
        <p:nvPicPr>
          <p:cNvPr descr="preencoded.png" id="787" name="Google Shape;787;g35553de2151_0_50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653" y="276784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35553de2151_0_5097"/>
          <p:cNvSpPr/>
          <p:nvPr/>
        </p:nvSpPr>
        <p:spPr>
          <a:xfrm>
            <a:off x="7743230" y="3832979"/>
            <a:ext cx="31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500"/>
              <a:buFont typeface="Lato"/>
              <a:buNone/>
            </a:pPr>
            <a:r>
              <a:rPr b="1" i="0" lang="en-US" sz="2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500" u="none" cap="none" strike="noStrike"/>
          </a:p>
        </p:txBody>
      </p:sp>
      <p:sp>
        <p:nvSpPr>
          <p:cNvPr id="789" name="Google Shape;789;g35553de2151_0_5097"/>
          <p:cNvSpPr/>
          <p:nvPr/>
        </p:nvSpPr>
        <p:spPr>
          <a:xfrm>
            <a:off x="9597628" y="5486995"/>
            <a:ext cx="3178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Wide Forensic Relevance</a:t>
            </a:r>
            <a:endParaRPr b="0" i="0" sz="2200" u="none" cap="none" strike="noStrike"/>
          </a:p>
        </p:txBody>
      </p:sp>
      <p:sp>
        <p:nvSpPr>
          <p:cNvPr id="790" name="Google Shape;790;g35553de2151_0_5097"/>
          <p:cNvSpPr/>
          <p:nvPr/>
        </p:nvSpPr>
        <p:spPr>
          <a:xfrm>
            <a:off x="9597628" y="5977414"/>
            <a:ext cx="4239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Applicable in digital forgery detection, legal image verification, and media authenticity assessment.</a:t>
            </a:r>
            <a:endParaRPr b="0" i="0" sz="1750" u="none" cap="none" strike="noStrike"/>
          </a:p>
        </p:txBody>
      </p:sp>
      <p:pic>
        <p:nvPicPr>
          <p:cNvPr descr="preencoded.png" id="791" name="Google Shape;791;g35553de2151_0_50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76784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35553de2151_0_5097"/>
          <p:cNvSpPr/>
          <p:nvPr/>
        </p:nvSpPr>
        <p:spPr>
          <a:xfrm>
            <a:off x="7743230" y="5868948"/>
            <a:ext cx="31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500"/>
              <a:buFont typeface="Lato"/>
              <a:buNone/>
            </a:pPr>
            <a:r>
              <a:rPr b="1" i="0" lang="en-US" sz="2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500" u="none" cap="none" strike="noStrike"/>
          </a:p>
        </p:txBody>
      </p:sp>
      <p:pic>
        <p:nvPicPr>
          <p:cNvPr id="793" name="Google Shape;793;g35553de2151_0_50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89750" y="7724782"/>
            <a:ext cx="16287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&amp; Financial Report">
  <a:themeElements>
    <a:clrScheme name="Simple Light">
      <a:dk1>
        <a:srgbClr val="3C3D36"/>
      </a:dk1>
      <a:lt1>
        <a:srgbClr val="F2F2F2"/>
      </a:lt1>
      <a:dk2>
        <a:srgbClr val="D4D2D1"/>
      </a:dk2>
      <a:lt2>
        <a:srgbClr val="E3D6BC"/>
      </a:lt2>
      <a:accent1>
        <a:srgbClr val="D4C2AB"/>
      </a:accent1>
      <a:accent2>
        <a:srgbClr val="817463"/>
      </a:accent2>
      <a:accent3>
        <a:srgbClr val="27BAA6"/>
      </a:accent3>
      <a:accent4>
        <a:srgbClr val="F1C232"/>
      </a:accent4>
      <a:accent5>
        <a:srgbClr val="FF691C"/>
      </a:accent5>
      <a:accent6>
        <a:srgbClr val="F9D8FB"/>
      </a:accent6>
      <a:hlink>
        <a:srgbClr val="27BA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2025-05-06T11:22:50Z</dcterms:created>
  <dc:creator>PptxGenJS</dc:creator>
</cp:coreProperties>
</file>